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1"/>
  </p:sldMasterIdLst>
  <p:notesMasterIdLst>
    <p:notesMasterId r:id="rId41"/>
  </p:notesMasterIdLst>
  <p:sldIdLst>
    <p:sldId id="256" r:id="rId2"/>
    <p:sldId id="257" r:id="rId3"/>
    <p:sldId id="258" r:id="rId4"/>
    <p:sldId id="265" r:id="rId5"/>
    <p:sldId id="283" r:id="rId6"/>
    <p:sldId id="266" r:id="rId7"/>
    <p:sldId id="259" r:id="rId8"/>
    <p:sldId id="264" r:id="rId9"/>
    <p:sldId id="282" r:id="rId10"/>
    <p:sldId id="260" r:id="rId11"/>
    <p:sldId id="261" r:id="rId12"/>
    <p:sldId id="263" r:id="rId13"/>
    <p:sldId id="262" r:id="rId14"/>
    <p:sldId id="267" r:id="rId15"/>
    <p:sldId id="268" r:id="rId16"/>
    <p:sldId id="284" r:id="rId17"/>
    <p:sldId id="285" r:id="rId18"/>
    <p:sldId id="286" r:id="rId19"/>
    <p:sldId id="270" r:id="rId20"/>
    <p:sldId id="295" r:id="rId21"/>
    <p:sldId id="271" r:id="rId22"/>
    <p:sldId id="296" r:id="rId23"/>
    <p:sldId id="274" r:id="rId24"/>
    <p:sldId id="272" r:id="rId25"/>
    <p:sldId id="290" r:id="rId26"/>
    <p:sldId id="291" r:id="rId27"/>
    <p:sldId id="292" r:id="rId28"/>
    <p:sldId id="293" r:id="rId29"/>
    <p:sldId id="294" r:id="rId30"/>
    <p:sldId id="273" r:id="rId31"/>
    <p:sldId id="277" r:id="rId32"/>
    <p:sldId id="289" r:id="rId33"/>
    <p:sldId id="276" r:id="rId34"/>
    <p:sldId id="288" r:id="rId35"/>
    <p:sldId id="275" r:id="rId36"/>
    <p:sldId id="279" r:id="rId37"/>
    <p:sldId id="280" r:id="rId38"/>
    <p:sldId id="287" r:id="rId39"/>
    <p:sldId id="28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8784B-CA71-6641-A4B0-B1AB37BB0A8C}" v="219" dt="2024-07-19T01:47:48.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71986"/>
  </p:normalViewPr>
  <p:slideViewPr>
    <p:cSldViewPr snapToGrid="0">
      <p:cViewPr varScale="1">
        <p:scale>
          <a:sx n="89" d="100"/>
          <a:sy n="89" d="100"/>
        </p:scale>
        <p:origin x="2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Myrick" userId="6f119bf8-5a11-4862-a557-8fafa2e2a65d" providerId="ADAL" clId="{1AD4E0AE-EECD-AE4D-94E3-F49573D3EF0E}"/>
    <pc:docChg chg="undo custSel addSld delSld modSld sldOrd">
      <pc:chgData name="Steve Myrick" userId="6f119bf8-5a11-4862-a557-8fafa2e2a65d" providerId="ADAL" clId="{1AD4E0AE-EECD-AE4D-94E3-F49573D3EF0E}" dt="2024-05-16T21:02:28.722" v="3208" actId="1076"/>
      <pc:docMkLst>
        <pc:docMk/>
      </pc:docMkLst>
      <pc:sldChg chg="modSp mod">
        <pc:chgData name="Steve Myrick" userId="6f119bf8-5a11-4862-a557-8fafa2e2a65d" providerId="ADAL" clId="{1AD4E0AE-EECD-AE4D-94E3-F49573D3EF0E}" dt="2024-05-14T18:42:06.557" v="1354" actId="20577"/>
        <pc:sldMkLst>
          <pc:docMk/>
          <pc:sldMk cId="4186094358" sldId="259"/>
        </pc:sldMkLst>
        <pc:spChg chg="mod">
          <ac:chgData name="Steve Myrick" userId="6f119bf8-5a11-4862-a557-8fafa2e2a65d" providerId="ADAL" clId="{1AD4E0AE-EECD-AE4D-94E3-F49573D3EF0E}" dt="2024-05-14T18:42:06.557" v="1354" actId="20577"/>
          <ac:spMkLst>
            <pc:docMk/>
            <pc:sldMk cId="4186094358" sldId="259"/>
            <ac:spMk id="3" creationId="{3F1CD7E0-03FA-6C8A-DED8-228605D9B0E0}"/>
          </ac:spMkLst>
        </pc:spChg>
      </pc:sldChg>
      <pc:sldChg chg="addSp delSp modSp mod">
        <pc:chgData name="Steve Myrick" userId="6f119bf8-5a11-4862-a557-8fafa2e2a65d" providerId="ADAL" clId="{1AD4E0AE-EECD-AE4D-94E3-F49573D3EF0E}" dt="2024-05-14T18:46:01.312" v="1457"/>
        <pc:sldMkLst>
          <pc:docMk/>
          <pc:sldMk cId="1435297858" sldId="260"/>
        </pc:sldMkLst>
        <pc:spChg chg="mod">
          <ac:chgData name="Steve Myrick" userId="6f119bf8-5a11-4862-a557-8fafa2e2a65d" providerId="ADAL" clId="{1AD4E0AE-EECD-AE4D-94E3-F49573D3EF0E}" dt="2024-05-14T18:46:01.312" v="1457"/>
          <ac:spMkLst>
            <pc:docMk/>
            <pc:sldMk cId="1435297858" sldId="260"/>
            <ac:spMk id="3" creationId="{C6367870-ABAF-816F-8FB0-730A9B72F310}"/>
          </ac:spMkLst>
        </pc:spChg>
        <pc:spChg chg="add mod">
          <ac:chgData name="Steve Myrick" userId="6f119bf8-5a11-4862-a557-8fafa2e2a65d" providerId="ADAL" clId="{1AD4E0AE-EECD-AE4D-94E3-F49573D3EF0E}" dt="2024-05-14T18:44:50.270" v="1397"/>
          <ac:spMkLst>
            <pc:docMk/>
            <pc:sldMk cId="1435297858" sldId="260"/>
            <ac:spMk id="7" creationId="{39C9EAB9-8D9C-1574-B14D-DD4CA214D812}"/>
          </ac:spMkLst>
        </pc:spChg>
        <pc:spChg chg="add mod">
          <ac:chgData name="Steve Myrick" userId="6f119bf8-5a11-4862-a557-8fafa2e2a65d" providerId="ADAL" clId="{1AD4E0AE-EECD-AE4D-94E3-F49573D3EF0E}" dt="2024-05-14T18:44:52.613" v="1399"/>
          <ac:spMkLst>
            <pc:docMk/>
            <pc:sldMk cId="1435297858" sldId="260"/>
            <ac:spMk id="9" creationId="{A7EDA22F-4056-E6E0-D150-1D660D884EBE}"/>
          </ac:spMkLst>
        </pc:spChg>
        <pc:spChg chg="add mod">
          <ac:chgData name="Steve Myrick" userId="6f119bf8-5a11-4862-a557-8fafa2e2a65d" providerId="ADAL" clId="{1AD4E0AE-EECD-AE4D-94E3-F49573D3EF0E}" dt="2024-05-14T18:44:56.391" v="1400"/>
          <ac:spMkLst>
            <pc:docMk/>
            <pc:sldMk cId="1435297858" sldId="260"/>
            <ac:spMk id="11" creationId="{E59022B3-1B53-DEF7-B627-AD0EC72C9EDF}"/>
          </ac:spMkLst>
        </pc:spChg>
        <pc:graphicFrameChg chg="add mod">
          <ac:chgData name="Steve Myrick" userId="6f119bf8-5a11-4862-a557-8fafa2e2a65d" providerId="ADAL" clId="{1AD4E0AE-EECD-AE4D-94E3-F49573D3EF0E}" dt="2024-05-14T18:44:22.141" v="1370"/>
          <ac:graphicFrameMkLst>
            <pc:docMk/>
            <pc:sldMk cId="1435297858" sldId="260"/>
            <ac:graphicFrameMk id="4" creationId="{29BC62E2-013D-730D-593B-3B8FD6C0C9D9}"/>
          </ac:graphicFrameMkLst>
        </pc:graphicFrameChg>
        <pc:graphicFrameChg chg="add mod">
          <ac:chgData name="Steve Myrick" userId="6f119bf8-5a11-4862-a557-8fafa2e2a65d" providerId="ADAL" clId="{1AD4E0AE-EECD-AE4D-94E3-F49573D3EF0E}" dt="2024-05-14T18:44:30.405" v="1371"/>
          <ac:graphicFrameMkLst>
            <pc:docMk/>
            <pc:sldMk cId="1435297858" sldId="260"/>
            <ac:graphicFrameMk id="5" creationId="{FA845BE2-C66F-AE5B-1524-94CE1B2657D1}"/>
          </ac:graphicFrameMkLst>
        </pc:graphicFrameChg>
        <pc:graphicFrameChg chg="add mod">
          <ac:chgData name="Steve Myrick" userId="6f119bf8-5a11-4862-a557-8fafa2e2a65d" providerId="ADAL" clId="{1AD4E0AE-EECD-AE4D-94E3-F49573D3EF0E}" dt="2024-05-14T18:44:49.563" v="1396"/>
          <ac:graphicFrameMkLst>
            <pc:docMk/>
            <pc:sldMk cId="1435297858" sldId="260"/>
            <ac:graphicFrameMk id="6" creationId="{2DB86DD3-5196-1067-D3D2-13EAC46F8AED}"/>
          </ac:graphicFrameMkLst>
        </pc:graphicFrameChg>
        <pc:graphicFrameChg chg="add mod">
          <ac:chgData name="Steve Myrick" userId="6f119bf8-5a11-4862-a557-8fafa2e2a65d" providerId="ADAL" clId="{1AD4E0AE-EECD-AE4D-94E3-F49573D3EF0E}" dt="2024-05-14T18:44:51.122" v="1398"/>
          <ac:graphicFrameMkLst>
            <pc:docMk/>
            <pc:sldMk cId="1435297858" sldId="260"/>
            <ac:graphicFrameMk id="8" creationId="{484E189A-62BD-3DC5-D7BD-134D296A6351}"/>
          </ac:graphicFrameMkLst>
        </pc:graphicFrameChg>
        <pc:graphicFrameChg chg="add del mod modGraphic">
          <ac:chgData name="Steve Myrick" userId="6f119bf8-5a11-4862-a557-8fafa2e2a65d" providerId="ADAL" clId="{1AD4E0AE-EECD-AE4D-94E3-F49573D3EF0E}" dt="2024-05-14T18:45:10.696" v="1402" actId="478"/>
          <ac:graphicFrameMkLst>
            <pc:docMk/>
            <pc:sldMk cId="1435297858" sldId="260"/>
            <ac:graphicFrameMk id="10" creationId="{8F54E9C1-7F79-F010-A898-C4B49F315EFD}"/>
          </ac:graphicFrameMkLst>
        </pc:graphicFrameChg>
      </pc:sldChg>
      <pc:sldChg chg="modSp mod">
        <pc:chgData name="Steve Myrick" userId="6f119bf8-5a11-4862-a557-8fafa2e2a65d" providerId="ADAL" clId="{1AD4E0AE-EECD-AE4D-94E3-F49573D3EF0E}" dt="2024-05-14T18:47:47.444" v="1488" actId="20577"/>
        <pc:sldMkLst>
          <pc:docMk/>
          <pc:sldMk cId="3922578342" sldId="261"/>
        </pc:sldMkLst>
        <pc:spChg chg="mod">
          <ac:chgData name="Steve Myrick" userId="6f119bf8-5a11-4862-a557-8fafa2e2a65d" providerId="ADAL" clId="{1AD4E0AE-EECD-AE4D-94E3-F49573D3EF0E}" dt="2024-05-14T18:47:47.444" v="1488" actId="20577"/>
          <ac:spMkLst>
            <pc:docMk/>
            <pc:sldMk cId="3922578342" sldId="261"/>
            <ac:spMk id="3" creationId="{C6367870-ABAF-816F-8FB0-730A9B72F310}"/>
          </ac:spMkLst>
        </pc:spChg>
      </pc:sldChg>
      <pc:sldChg chg="addSp modSp mod">
        <pc:chgData name="Steve Myrick" userId="6f119bf8-5a11-4862-a557-8fafa2e2a65d" providerId="ADAL" clId="{1AD4E0AE-EECD-AE4D-94E3-F49573D3EF0E}" dt="2024-04-12T19:34:32.593" v="237" actId="1076"/>
        <pc:sldMkLst>
          <pc:docMk/>
          <pc:sldMk cId="2892804207" sldId="262"/>
        </pc:sldMkLst>
        <pc:spChg chg="mod">
          <ac:chgData name="Steve Myrick" userId="6f119bf8-5a11-4862-a557-8fafa2e2a65d" providerId="ADAL" clId="{1AD4E0AE-EECD-AE4D-94E3-F49573D3EF0E}" dt="2024-04-12T19:34:32.593" v="237" actId="1076"/>
          <ac:spMkLst>
            <pc:docMk/>
            <pc:sldMk cId="2892804207" sldId="262"/>
            <ac:spMk id="2" creationId="{E280D2F2-43A4-4E4F-909F-2CEB3265C0E9}"/>
          </ac:spMkLst>
        </pc:spChg>
        <pc:spChg chg="mod">
          <ac:chgData name="Steve Myrick" userId="6f119bf8-5a11-4862-a557-8fafa2e2a65d" providerId="ADAL" clId="{1AD4E0AE-EECD-AE4D-94E3-F49573D3EF0E}" dt="2024-04-12T19:34:28.300" v="235" actId="1076"/>
          <ac:spMkLst>
            <pc:docMk/>
            <pc:sldMk cId="2892804207" sldId="262"/>
            <ac:spMk id="3" creationId="{6EB6DC19-7F47-EBCE-E502-CFC6FC9191EB}"/>
          </ac:spMkLst>
        </pc:spChg>
        <pc:picChg chg="add mod">
          <ac:chgData name="Steve Myrick" userId="6f119bf8-5a11-4862-a557-8fafa2e2a65d" providerId="ADAL" clId="{1AD4E0AE-EECD-AE4D-94E3-F49573D3EF0E}" dt="2024-04-12T19:34:24.028" v="232" actId="14100"/>
          <ac:picMkLst>
            <pc:docMk/>
            <pc:sldMk cId="2892804207" sldId="262"/>
            <ac:picMk id="5" creationId="{C214733C-EFD8-98F6-2170-FEF8DA68835C}"/>
          </ac:picMkLst>
        </pc:picChg>
      </pc:sldChg>
      <pc:sldChg chg="modSp mod">
        <pc:chgData name="Steve Myrick" userId="6f119bf8-5a11-4862-a557-8fafa2e2a65d" providerId="ADAL" clId="{1AD4E0AE-EECD-AE4D-94E3-F49573D3EF0E}" dt="2024-05-14T18:51:56.792" v="1723" actId="27636"/>
        <pc:sldMkLst>
          <pc:docMk/>
          <pc:sldMk cId="3946466043" sldId="263"/>
        </pc:sldMkLst>
        <pc:spChg chg="mod">
          <ac:chgData name="Steve Myrick" userId="6f119bf8-5a11-4862-a557-8fafa2e2a65d" providerId="ADAL" clId="{1AD4E0AE-EECD-AE4D-94E3-F49573D3EF0E}" dt="2024-05-14T18:51:56.792" v="1723" actId="27636"/>
          <ac:spMkLst>
            <pc:docMk/>
            <pc:sldMk cId="3946466043" sldId="263"/>
            <ac:spMk id="3" creationId="{C6367870-ABAF-816F-8FB0-730A9B72F310}"/>
          </ac:spMkLst>
        </pc:spChg>
      </pc:sldChg>
      <pc:sldChg chg="modSp add mod">
        <pc:chgData name="Steve Myrick" userId="6f119bf8-5a11-4862-a557-8fafa2e2a65d" providerId="ADAL" clId="{1AD4E0AE-EECD-AE4D-94E3-F49573D3EF0E}" dt="2024-04-12T19:38:24.001" v="555" actId="313"/>
        <pc:sldMkLst>
          <pc:docMk/>
          <pc:sldMk cId="3496414799" sldId="266"/>
        </pc:sldMkLst>
        <pc:spChg chg="mod">
          <ac:chgData name="Steve Myrick" userId="6f119bf8-5a11-4862-a557-8fafa2e2a65d" providerId="ADAL" clId="{1AD4E0AE-EECD-AE4D-94E3-F49573D3EF0E}" dt="2024-04-12T19:35:16.150" v="267" actId="20577"/>
          <ac:spMkLst>
            <pc:docMk/>
            <pc:sldMk cId="3496414799" sldId="266"/>
            <ac:spMk id="2" creationId="{93996F9D-53D6-BCE3-34F0-FB851CD144E5}"/>
          </ac:spMkLst>
        </pc:spChg>
        <pc:spChg chg="mod">
          <ac:chgData name="Steve Myrick" userId="6f119bf8-5a11-4862-a557-8fafa2e2a65d" providerId="ADAL" clId="{1AD4E0AE-EECD-AE4D-94E3-F49573D3EF0E}" dt="2024-04-12T19:38:24.001" v="555" actId="313"/>
          <ac:spMkLst>
            <pc:docMk/>
            <pc:sldMk cId="3496414799" sldId="266"/>
            <ac:spMk id="3" creationId="{55FD49CF-502D-9226-AA6D-E3BD7CC2CD61}"/>
          </ac:spMkLst>
        </pc:spChg>
      </pc:sldChg>
      <pc:sldChg chg="modSp new mod">
        <pc:chgData name="Steve Myrick" userId="6f119bf8-5a11-4862-a557-8fafa2e2a65d" providerId="ADAL" clId="{1AD4E0AE-EECD-AE4D-94E3-F49573D3EF0E}" dt="2024-05-14T18:53:19.803" v="1735" actId="27636"/>
        <pc:sldMkLst>
          <pc:docMk/>
          <pc:sldMk cId="3977893720" sldId="267"/>
        </pc:sldMkLst>
        <pc:spChg chg="mod">
          <ac:chgData name="Steve Myrick" userId="6f119bf8-5a11-4862-a557-8fafa2e2a65d" providerId="ADAL" clId="{1AD4E0AE-EECD-AE4D-94E3-F49573D3EF0E}" dt="2024-04-15T15:40:10.843" v="573" actId="20577"/>
          <ac:spMkLst>
            <pc:docMk/>
            <pc:sldMk cId="3977893720" sldId="267"/>
            <ac:spMk id="2" creationId="{B109B0BC-BBF4-54A1-01CE-EC8BCAF0EA3A}"/>
          </ac:spMkLst>
        </pc:spChg>
        <pc:spChg chg="mod">
          <ac:chgData name="Steve Myrick" userId="6f119bf8-5a11-4862-a557-8fafa2e2a65d" providerId="ADAL" clId="{1AD4E0AE-EECD-AE4D-94E3-F49573D3EF0E}" dt="2024-05-14T18:53:19.803" v="1735" actId="27636"/>
          <ac:spMkLst>
            <pc:docMk/>
            <pc:sldMk cId="3977893720" sldId="267"/>
            <ac:spMk id="3" creationId="{5F9EC031-870B-82BD-EC44-54A683228153}"/>
          </ac:spMkLst>
        </pc:spChg>
      </pc:sldChg>
      <pc:sldChg chg="modSp new mod modNotesTx">
        <pc:chgData name="Steve Myrick" userId="6f119bf8-5a11-4862-a557-8fafa2e2a65d" providerId="ADAL" clId="{1AD4E0AE-EECD-AE4D-94E3-F49573D3EF0E}" dt="2024-05-14T18:55:19.186" v="1749"/>
        <pc:sldMkLst>
          <pc:docMk/>
          <pc:sldMk cId="3102937300" sldId="268"/>
        </pc:sldMkLst>
        <pc:spChg chg="mod">
          <ac:chgData name="Steve Myrick" userId="6f119bf8-5a11-4862-a557-8fafa2e2a65d" providerId="ADAL" clId="{1AD4E0AE-EECD-AE4D-94E3-F49573D3EF0E}" dt="2024-05-14T18:54:00.858" v="1738" actId="20577"/>
          <ac:spMkLst>
            <pc:docMk/>
            <pc:sldMk cId="3102937300" sldId="268"/>
            <ac:spMk id="2" creationId="{40A27560-2C43-3103-86A1-1636C1467775}"/>
          </ac:spMkLst>
        </pc:spChg>
        <pc:spChg chg="mod">
          <ac:chgData name="Steve Myrick" userId="6f119bf8-5a11-4862-a557-8fafa2e2a65d" providerId="ADAL" clId="{1AD4E0AE-EECD-AE4D-94E3-F49573D3EF0E}" dt="2024-05-14T18:54:33.499" v="1744" actId="20577"/>
          <ac:spMkLst>
            <pc:docMk/>
            <pc:sldMk cId="3102937300" sldId="268"/>
            <ac:spMk id="3" creationId="{FC2E7E6C-59F4-955C-7F1A-F3C0D2E5DA5C}"/>
          </ac:spMkLst>
        </pc:spChg>
      </pc:sldChg>
      <pc:sldChg chg="modSp new mod">
        <pc:chgData name="Steve Myrick" userId="6f119bf8-5a11-4862-a557-8fafa2e2a65d" providerId="ADAL" clId="{1AD4E0AE-EECD-AE4D-94E3-F49573D3EF0E}" dt="2024-05-14T19:19:09.833" v="1768" actId="20577"/>
        <pc:sldMkLst>
          <pc:docMk/>
          <pc:sldMk cId="3757346333" sldId="269"/>
        </pc:sldMkLst>
        <pc:spChg chg="mod">
          <ac:chgData name="Steve Myrick" userId="6f119bf8-5a11-4862-a557-8fafa2e2a65d" providerId="ADAL" clId="{1AD4E0AE-EECD-AE4D-94E3-F49573D3EF0E}" dt="2024-04-15T15:40:37.695" v="629" actId="20577"/>
          <ac:spMkLst>
            <pc:docMk/>
            <pc:sldMk cId="3757346333" sldId="269"/>
            <ac:spMk id="2" creationId="{77CF3130-5E7B-9608-982D-C396EF925ED4}"/>
          </ac:spMkLst>
        </pc:spChg>
        <pc:spChg chg="mod">
          <ac:chgData name="Steve Myrick" userId="6f119bf8-5a11-4862-a557-8fafa2e2a65d" providerId="ADAL" clId="{1AD4E0AE-EECD-AE4D-94E3-F49573D3EF0E}" dt="2024-05-14T19:19:09.833" v="1768" actId="20577"/>
          <ac:spMkLst>
            <pc:docMk/>
            <pc:sldMk cId="3757346333" sldId="269"/>
            <ac:spMk id="3" creationId="{E93CA92C-063D-2A79-00A8-477766DD7F9C}"/>
          </ac:spMkLst>
        </pc:spChg>
      </pc:sldChg>
      <pc:sldChg chg="modSp new mod">
        <pc:chgData name="Steve Myrick" userId="6f119bf8-5a11-4862-a557-8fafa2e2a65d" providerId="ADAL" clId="{1AD4E0AE-EECD-AE4D-94E3-F49573D3EF0E}" dt="2024-05-14T19:22:36.183" v="1830" actId="20577"/>
        <pc:sldMkLst>
          <pc:docMk/>
          <pc:sldMk cId="1762811268" sldId="270"/>
        </pc:sldMkLst>
        <pc:spChg chg="mod">
          <ac:chgData name="Steve Myrick" userId="6f119bf8-5a11-4862-a557-8fafa2e2a65d" providerId="ADAL" clId="{1AD4E0AE-EECD-AE4D-94E3-F49573D3EF0E}" dt="2024-04-15T15:41:01.931" v="662" actId="20577"/>
          <ac:spMkLst>
            <pc:docMk/>
            <pc:sldMk cId="1762811268" sldId="270"/>
            <ac:spMk id="2" creationId="{0FF9468F-7A52-7BB0-CFE3-E5692C9A9EF2}"/>
          </ac:spMkLst>
        </pc:spChg>
        <pc:spChg chg="mod">
          <ac:chgData name="Steve Myrick" userId="6f119bf8-5a11-4862-a557-8fafa2e2a65d" providerId="ADAL" clId="{1AD4E0AE-EECD-AE4D-94E3-F49573D3EF0E}" dt="2024-05-14T19:22:36.183" v="1830" actId="20577"/>
          <ac:spMkLst>
            <pc:docMk/>
            <pc:sldMk cId="1762811268" sldId="270"/>
            <ac:spMk id="3" creationId="{AFC357C8-B51C-7F89-5A0E-95C9CBED6D31}"/>
          </ac:spMkLst>
        </pc:spChg>
      </pc:sldChg>
      <pc:sldChg chg="modSp new mod">
        <pc:chgData name="Steve Myrick" userId="6f119bf8-5a11-4862-a557-8fafa2e2a65d" providerId="ADAL" clId="{1AD4E0AE-EECD-AE4D-94E3-F49573D3EF0E}" dt="2024-05-14T19:27:05.495" v="2240" actId="20577"/>
        <pc:sldMkLst>
          <pc:docMk/>
          <pc:sldMk cId="2824181053" sldId="271"/>
        </pc:sldMkLst>
        <pc:spChg chg="mod">
          <ac:chgData name="Steve Myrick" userId="6f119bf8-5a11-4862-a557-8fafa2e2a65d" providerId="ADAL" clId="{1AD4E0AE-EECD-AE4D-94E3-F49573D3EF0E}" dt="2024-04-15T15:41:19.889" v="702" actId="20577"/>
          <ac:spMkLst>
            <pc:docMk/>
            <pc:sldMk cId="2824181053" sldId="271"/>
            <ac:spMk id="2" creationId="{9F0D350D-CF50-71DF-E578-FA1C88F3B1AB}"/>
          </ac:spMkLst>
        </pc:spChg>
        <pc:spChg chg="mod">
          <ac:chgData name="Steve Myrick" userId="6f119bf8-5a11-4862-a557-8fafa2e2a65d" providerId="ADAL" clId="{1AD4E0AE-EECD-AE4D-94E3-F49573D3EF0E}" dt="2024-05-14T19:27:05.495" v="2240" actId="20577"/>
          <ac:spMkLst>
            <pc:docMk/>
            <pc:sldMk cId="2824181053" sldId="271"/>
            <ac:spMk id="3" creationId="{9FF9026D-C7A3-DBDE-6BAA-C8A60F46B981}"/>
          </ac:spMkLst>
        </pc:spChg>
      </pc:sldChg>
      <pc:sldChg chg="modSp new mod">
        <pc:chgData name="Steve Myrick" userId="6f119bf8-5a11-4862-a557-8fafa2e2a65d" providerId="ADAL" clId="{1AD4E0AE-EECD-AE4D-94E3-F49573D3EF0E}" dt="2024-05-14T19:28:23.028" v="2280" actId="20577"/>
        <pc:sldMkLst>
          <pc:docMk/>
          <pc:sldMk cId="4132658201" sldId="272"/>
        </pc:sldMkLst>
        <pc:spChg chg="mod">
          <ac:chgData name="Steve Myrick" userId="6f119bf8-5a11-4862-a557-8fafa2e2a65d" providerId="ADAL" clId="{1AD4E0AE-EECD-AE4D-94E3-F49573D3EF0E}" dt="2024-04-15T15:41:27.801" v="721" actId="20577"/>
          <ac:spMkLst>
            <pc:docMk/>
            <pc:sldMk cId="4132658201" sldId="272"/>
            <ac:spMk id="2" creationId="{EA58B389-1A8C-CE91-D327-F60CDC0E08EF}"/>
          </ac:spMkLst>
        </pc:spChg>
        <pc:spChg chg="mod">
          <ac:chgData name="Steve Myrick" userId="6f119bf8-5a11-4862-a557-8fafa2e2a65d" providerId="ADAL" clId="{1AD4E0AE-EECD-AE4D-94E3-F49573D3EF0E}" dt="2024-05-14T19:28:23.028" v="2280" actId="20577"/>
          <ac:spMkLst>
            <pc:docMk/>
            <pc:sldMk cId="4132658201" sldId="272"/>
            <ac:spMk id="3" creationId="{631F2A0F-7F9C-7F0E-4AAD-2F386C75C9C3}"/>
          </ac:spMkLst>
        </pc:spChg>
      </pc:sldChg>
      <pc:sldChg chg="modSp new mod modNotesTx">
        <pc:chgData name="Steve Myrick" userId="6f119bf8-5a11-4862-a557-8fafa2e2a65d" providerId="ADAL" clId="{1AD4E0AE-EECD-AE4D-94E3-F49573D3EF0E}" dt="2024-04-15T19:20:25.015" v="869"/>
        <pc:sldMkLst>
          <pc:docMk/>
          <pc:sldMk cId="2560125086" sldId="273"/>
        </pc:sldMkLst>
        <pc:spChg chg="mod">
          <ac:chgData name="Steve Myrick" userId="6f119bf8-5a11-4862-a557-8fafa2e2a65d" providerId="ADAL" clId="{1AD4E0AE-EECD-AE4D-94E3-F49573D3EF0E}" dt="2024-04-15T19:20:23.568" v="868" actId="20577"/>
          <ac:spMkLst>
            <pc:docMk/>
            <pc:sldMk cId="2560125086" sldId="273"/>
            <ac:spMk id="2" creationId="{EEA7D69E-9885-3268-CD77-BA3AF412E2C8}"/>
          </ac:spMkLst>
        </pc:spChg>
      </pc:sldChg>
      <pc:sldChg chg="modSp new mod ord">
        <pc:chgData name="Steve Myrick" userId="6f119bf8-5a11-4862-a557-8fafa2e2a65d" providerId="ADAL" clId="{1AD4E0AE-EECD-AE4D-94E3-F49573D3EF0E}" dt="2024-05-16T20:37:07.462" v="2492" actId="20577"/>
        <pc:sldMkLst>
          <pc:docMk/>
          <pc:sldMk cId="977301296" sldId="274"/>
        </pc:sldMkLst>
        <pc:spChg chg="mod">
          <ac:chgData name="Steve Myrick" userId="6f119bf8-5a11-4862-a557-8fafa2e2a65d" providerId="ADAL" clId="{1AD4E0AE-EECD-AE4D-94E3-F49573D3EF0E}" dt="2024-05-16T20:35:04.648" v="2326" actId="404"/>
          <ac:spMkLst>
            <pc:docMk/>
            <pc:sldMk cId="977301296" sldId="274"/>
            <ac:spMk id="2" creationId="{B45BE337-E69E-DE76-BB68-53CBC0C7B722}"/>
          </ac:spMkLst>
        </pc:spChg>
        <pc:spChg chg="mod">
          <ac:chgData name="Steve Myrick" userId="6f119bf8-5a11-4862-a557-8fafa2e2a65d" providerId="ADAL" clId="{1AD4E0AE-EECD-AE4D-94E3-F49573D3EF0E}" dt="2024-05-16T20:37:07.462" v="2492" actId="20577"/>
          <ac:spMkLst>
            <pc:docMk/>
            <pc:sldMk cId="977301296" sldId="274"/>
            <ac:spMk id="3" creationId="{8D68AF8F-3167-06CE-A8FC-F6C0C38B1F66}"/>
          </ac:spMkLst>
        </pc:spChg>
      </pc:sldChg>
      <pc:sldChg chg="modSp new mod">
        <pc:chgData name="Steve Myrick" userId="6f119bf8-5a11-4862-a557-8fafa2e2a65d" providerId="ADAL" clId="{1AD4E0AE-EECD-AE4D-94E3-F49573D3EF0E}" dt="2024-05-16T20:55:10.147" v="2963" actId="20577"/>
        <pc:sldMkLst>
          <pc:docMk/>
          <pc:sldMk cId="3034766815" sldId="275"/>
        </pc:sldMkLst>
        <pc:spChg chg="mod">
          <ac:chgData name="Steve Myrick" userId="6f119bf8-5a11-4862-a557-8fafa2e2a65d" providerId="ADAL" clId="{1AD4E0AE-EECD-AE4D-94E3-F49573D3EF0E}" dt="2024-04-15T19:18:46.995" v="834" actId="20577"/>
          <ac:spMkLst>
            <pc:docMk/>
            <pc:sldMk cId="3034766815" sldId="275"/>
            <ac:spMk id="2" creationId="{61123D32-7A50-328F-DE83-25DBC98490BF}"/>
          </ac:spMkLst>
        </pc:spChg>
        <pc:spChg chg="mod">
          <ac:chgData name="Steve Myrick" userId="6f119bf8-5a11-4862-a557-8fafa2e2a65d" providerId="ADAL" clId="{1AD4E0AE-EECD-AE4D-94E3-F49573D3EF0E}" dt="2024-05-16T20:55:10.147" v="2963" actId="20577"/>
          <ac:spMkLst>
            <pc:docMk/>
            <pc:sldMk cId="3034766815" sldId="275"/>
            <ac:spMk id="3" creationId="{AF0D3E85-4CC4-7C1D-0CA7-B425D7130505}"/>
          </ac:spMkLst>
        </pc:spChg>
      </pc:sldChg>
      <pc:sldChg chg="modSp new mod modNotesTx">
        <pc:chgData name="Steve Myrick" userId="6f119bf8-5a11-4862-a557-8fafa2e2a65d" providerId="ADAL" clId="{1AD4E0AE-EECD-AE4D-94E3-F49573D3EF0E}" dt="2024-04-15T19:19:23.383" v="855"/>
        <pc:sldMkLst>
          <pc:docMk/>
          <pc:sldMk cId="89988376" sldId="276"/>
        </pc:sldMkLst>
        <pc:spChg chg="mod">
          <ac:chgData name="Steve Myrick" userId="6f119bf8-5a11-4862-a557-8fafa2e2a65d" providerId="ADAL" clId="{1AD4E0AE-EECD-AE4D-94E3-F49573D3EF0E}" dt="2024-04-15T19:19:22.156" v="854" actId="20577"/>
          <ac:spMkLst>
            <pc:docMk/>
            <pc:sldMk cId="89988376" sldId="276"/>
            <ac:spMk id="2" creationId="{09DAAAA3-28DF-D21A-0553-940A90CE1B6E}"/>
          </ac:spMkLst>
        </pc:spChg>
      </pc:sldChg>
      <pc:sldChg chg="addSp delSp modSp add mod modClrScheme chgLayout">
        <pc:chgData name="Steve Myrick" userId="6f119bf8-5a11-4862-a557-8fafa2e2a65d" providerId="ADAL" clId="{1AD4E0AE-EECD-AE4D-94E3-F49573D3EF0E}" dt="2024-05-16T20:49:44.672" v="2657" actId="20577"/>
        <pc:sldMkLst>
          <pc:docMk/>
          <pc:sldMk cId="2269909111" sldId="277"/>
        </pc:sldMkLst>
        <pc:spChg chg="mod ord">
          <ac:chgData name="Steve Myrick" userId="6f119bf8-5a11-4862-a557-8fafa2e2a65d" providerId="ADAL" clId="{1AD4E0AE-EECD-AE4D-94E3-F49573D3EF0E}" dt="2024-05-16T20:44:48.650" v="2493" actId="700"/>
          <ac:spMkLst>
            <pc:docMk/>
            <pc:sldMk cId="2269909111" sldId="277"/>
            <ac:spMk id="2" creationId="{EEA7D69E-9885-3268-CD77-BA3AF412E2C8}"/>
          </ac:spMkLst>
        </pc:spChg>
        <pc:spChg chg="del mod ord">
          <ac:chgData name="Steve Myrick" userId="6f119bf8-5a11-4862-a557-8fafa2e2a65d" providerId="ADAL" clId="{1AD4E0AE-EECD-AE4D-94E3-F49573D3EF0E}" dt="2024-05-16T20:44:48.650" v="2493" actId="700"/>
          <ac:spMkLst>
            <pc:docMk/>
            <pc:sldMk cId="2269909111" sldId="277"/>
            <ac:spMk id="3" creationId="{4B2E2550-C735-A62A-CE33-B6C3890BE036}"/>
          </ac:spMkLst>
        </pc:spChg>
        <pc:spChg chg="add mod ord">
          <ac:chgData name="Steve Myrick" userId="6f119bf8-5a11-4862-a557-8fafa2e2a65d" providerId="ADAL" clId="{1AD4E0AE-EECD-AE4D-94E3-F49573D3EF0E}" dt="2024-05-16T20:45:20.590" v="2510" actId="1076"/>
          <ac:spMkLst>
            <pc:docMk/>
            <pc:sldMk cId="2269909111" sldId="277"/>
            <ac:spMk id="4" creationId="{ED2BCFEE-4A52-C337-C716-7217B59BD9C5}"/>
          </ac:spMkLst>
        </pc:spChg>
        <pc:spChg chg="add mod ord">
          <ac:chgData name="Steve Myrick" userId="6f119bf8-5a11-4862-a557-8fafa2e2a65d" providerId="ADAL" clId="{1AD4E0AE-EECD-AE4D-94E3-F49573D3EF0E}" dt="2024-05-16T20:48:41.056" v="2647" actId="20577"/>
          <ac:spMkLst>
            <pc:docMk/>
            <pc:sldMk cId="2269909111" sldId="277"/>
            <ac:spMk id="5" creationId="{7F03A643-94C8-0D6C-140D-5460B34BCC5F}"/>
          </ac:spMkLst>
        </pc:spChg>
        <pc:spChg chg="add del mod ord">
          <ac:chgData name="Steve Myrick" userId="6f119bf8-5a11-4862-a557-8fafa2e2a65d" providerId="ADAL" clId="{1AD4E0AE-EECD-AE4D-94E3-F49573D3EF0E}" dt="2024-05-16T20:44:57.418" v="2496" actId="478"/>
          <ac:spMkLst>
            <pc:docMk/>
            <pc:sldMk cId="2269909111" sldId="277"/>
            <ac:spMk id="6" creationId="{59534674-84CD-7945-274A-A078EE90A2A2}"/>
          </ac:spMkLst>
        </pc:spChg>
        <pc:spChg chg="add del mod ord">
          <ac:chgData name="Steve Myrick" userId="6f119bf8-5a11-4862-a557-8fafa2e2a65d" providerId="ADAL" clId="{1AD4E0AE-EECD-AE4D-94E3-F49573D3EF0E}" dt="2024-05-16T20:44:59.736" v="2497" actId="478"/>
          <ac:spMkLst>
            <pc:docMk/>
            <pc:sldMk cId="2269909111" sldId="277"/>
            <ac:spMk id="7" creationId="{F3E1A653-8D18-F3C5-F6DA-BCC937B8A872}"/>
          </ac:spMkLst>
        </pc:spChg>
        <pc:spChg chg="add mod">
          <ac:chgData name="Steve Myrick" userId="6f119bf8-5a11-4862-a557-8fafa2e2a65d" providerId="ADAL" clId="{1AD4E0AE-EECD-AE4D-94E3-F49573D3EF0E}" dt="2024-05-16T20:45:31.108" v="2520" actId="20577"/>
          <ac:spMkLst>
            <pc:docMk/>
            <pc:sldMk cId="2269909111" sldId="277"/>
            <ac:spMk id="8" creationId="{D994EF1F-1BFF-EC8F-DCE2-87FCC54DB9BB}"/>
          </ac:spMkLst>
        </pc:spChg>
        <pc:spChg chg="add mod">
          <ac:chgData name="Steve Myrick" userId="6f119bf8-5a11-4862-a557-8fafa2e2a65d" providerId="ADAL" clId="{1AD4E0AE-EECD-AE4D-94E3-F49573D3EF0E}" dt="2024-05-16T20:49:38.296" v="2656"/>
          <ac:spMkLst>
            <pc:docMk/>
            <pc:sldMk cId="2269909111" sldId="277"/>
            <ac:spMk id="9" creationId="{511FA5FD-2FAC-E970-AD82-1A8A7580BA8C}"/>
          </ac:spMkLst>
        </pc:spChg>
        <pc:spChg chg="add mod">
          <ac:chgData name="Steve Myrick" userId="6f119bf8-5a11-4862-a557-8fafa2e2a65d" providerId="ADAL" clId="{1AD4E0AE-EECD-AE4D-94E3-F49573D3EF0E}" dt="2024-05-16T20:46:26.158" v="2579" actId="20577"/>
          <ac:spMkLst>
            <pc:docMk/>
            <pc:sldMk cId="2269909111" sldId="277"/>
            <ac:spMk id="10" creationId="{9A4E57AC-6615-BCB7-0293-210CACEC2C1D}"/>
          </ac:spMkLst>
        </pc:spChg>
        <pc:spChg chg="add mod">
          <ac:chgData name="Steve Myrick" userId="6f119bf8-5a11-4862-a557-8fafa2e2a65d" providerId="ADAL" clId="{1AD4E0AE-EECD-AE4D-94E3-F49573D3EF0E}" dt="2024-05-16T20:49:44.672" v="2657" actId="20577"/>
          <ac:spMkLst>
            <pc:docMk/>
            <pc:sldMk cId="2269909111" sldId="277"/>
            <ac:spMk id="11" creationId="{E3CCD97C-BD52-60C9-1ABA-DFD5E7C9B394}"/>
          </ac:spMkLst>
        </pc:spChg>
      </pc:sldChg>
      <pc:sldChg chg="modSp new mod">
        <pc:chgData name="Steve Myrick" userId="6f119bf8-5a11-4862-a557-8fafa2e2a65d" providerId="ADAL" clId="{1AD4E0AE-EECD-AE4D-94E3-F49573D3EF0E}" dt="2024-04-15T19:22:37.856" v="921" actId="20577"/>
        <pc:sldMkLst>
          <pc:docMk/>
          <pc:sldMk cId="3699392072" sldId="278"/>
        </pc:sldMkLst>
        <pc:spChg chg="mod">
          <ac:chgData name="Steve Myrick" userId="6f119bf8-5a11-4862-a557-8fafa2e2a65d" providerId="ADAL" clId="{1AD4E0AE-EECD-AE4D-94E3-F49573D3EF0E}" dt="2024-04-15T19:22:37.856" v="921" actId="20577"/>
          <ac:spMkLst>
            <pc:docMk/>
            <pc:sldMk cId="3699392072" sldId="278"/>
            <ac:spMk id="2" creationId="{3EE715F0-0E9C-92DD-862B-1EEB8A1A4779}"/>
          </ac:spMkLst>
        </pc:spChg>
      </pc:sldChg>
      <pc:sldChg chg="addSp modSp new mod modNotesTx">
        <pc:chgData name="Steve Myrick" userId="6f119bf8-5a11-4862-a557-8fafa2e2a65d" providerId="ADAL" clId="{1AD4E0AE-EECD-AE4D-94E3-F49573D3EF0E}" dt="2024-04-15T19:45:05.221" v="1217" actId="1076"/>
        <pc:sldMkLst>
          <pc:docMk/>
          <pc:sldMk cId="516593479" sldId="279"/>
        </pc:sldMkLst>
        <pc:spChg chg="mod">
          <ac:chgData name="Steve Myrick" userId="6f119bf8-5a11-4862-a557-8fafa2e2a65d" providerId="ADAL" clId="{1AD4E0AE-EECD-AE4D-94E3-F49573D3EF0E}" dt="2024-04-15T19:42:56.098" v="1039" actId="20577"/>
          <ac:spMkLst>
            <pc:docMk/>
            <pc:sldMk cId="516593479" sldId="279"/>
            <ac:spMk id="2" creationId="{57A20A2B-F94E-9110-2C08-E0B812D205C2}"/>
          </ac:spMkLst>
        </pc:spChg>
        <pc:spChg chg="mod">
          <ac:chgData name="Steve Myrick" userId="6f119bf8-5a11-4862-a557-8fafa2e2a65d" providerId="ADAL" clId="{1AD4E0AE-EECD-AE4D-94E3-F49573D3EF0E}" dt="2024-04-15T19:44:59.709" v="1214" actId="20577"/>
          <ac:spMkLst>
            <pc:docMk/>
            <pc:sldMk cId="516593479" sldId="279"/>
            <ac:spMk id="3" creationId="{B331404F-F15D-BA5D-C7BF-44A149E51759}"/>
          </ac:spMkLst>
        </pc:spChg>
        <pc:picChg chg="add mod">
          <ac:chgData name="Steve Myrick" userId="6f119bf8-5a11-4862-a557-8fafa2e2a65d" providerId="ADAL" clId="{1AD4E0AE-EECD-AE4D-94E3-F49573D3EF0E}" dt="2024-04-15T19:43:18.121" v="1044" actId="14100"/>
          <ac:picMkLst>
            <pc:docMk/>
            <pc:sldMk cId="516593479" sldId="279"/>
            <ac:picMk id="1026" creationId="{E7DEA760-FD31-AEC9-3541-4C25B2F7BA3C}"/>
          </ac:picMkLst>
        </pc:picChg>
        <pc:picChg chg="add mod">
          <ac:chgData name="Steve Myrick" userId="6f119bf8-5a11-4862-a557-8fafa2e2a65d" providerId="ADAL" clId="{1AD4E0AE-EECD-AE4D-94E3-F49573D3EF0E}" dt="2024-04-15T19:45:05.221" v="1217" actId="1076"/>
          <ac:picMkLst>
            <pc:docMk/>
            <pc:sldMk cId="516593479" sldId="279"/>
            <ac:picMk id="1028" creationId="{AAEE9AAE-D8D6-E9B1-A1C3-7891D618B8F1}"/>
          </ac:picMkLst>
        </pc:picChg>
      </pc:sldChg>
      <pc:sldChg chg="addSp modSp new mod">
        <pc:chgData name="Steve Myrick" userId="6f119bf8-5a11-4862-a557-8fafa2e2a65d" providerId="ADAL" clId="{1AD4E0AE-EECD-AE4D-94E3-F49573D3EF0E}" dt="2024-05-16T20:58:40.406" v="3198" actId="313"/>
        <pc:sldMkLst>
          <pc:docMk/>
          <pc:sldMk cId="2714139035" sldId="280"/>
        </pc:sldMkLst>
        <pc:spChg chg="mod">
          <ac:chgData name="Steve Myrick" userId="6f119bf8-5a11-4862-a557-8fafa2e2a65d" providerId="ADAL" clId="{1AD4E0AE-EECD-AE4D-94E3-F49573D3EF0E}" dt="2024-05-16T20:55:53.447" v="2993" actId="20577"/>
          <ac:spMkLst>
            <pc:docMk/>
            <pc:sldMk cId="2714139035" sldId="280"/>
            <ac:spMk id="2" creationId="{A439F563-D7E8-18C6-9357-F65365B67D18}"/>
          </ac:spMkLst>
        </pc:spChg>
        <pc:spChg chg="mod">
          <ac:chgData name="Steve Myrick" userId="6f119bf8-5a11-4862-a557-8fafa2e2a65d" providerId="ADAL" clId="{1AD4E0AE-EECD-AE4D-94E3-F49573D3EF0E}" dt="2024-05-16T20:58:40.406" v="3198" actId="313"/>
          <ac:spMkLst>
            <pc:docMk/>
            <pc:sldMk cId="2714139035" sldId="280"/>
            <ac:spMk id="3" creationId="{B6FFD4A9-BEA3-6233-5FD9-647B46B2DF6C}"/>
          </ac:spMkLst>
        </pc:spChg>
        <pc:picChg chg="add mod">
          <ac:chgData name="Steve Myrick" userId="6f119bf8-5a11-4862-a557-8fafa2e2a65d" providerId="ADAL" clId="{1AD4E0AE-EECD-AE4D-94E3-F49573D3EF0E}" dt="2024-05-16T20:57:03.232" v="2998" actId="1076"/>
          <ac:picMkLst>
            <pc:docMk/>
            <pc:sldMk cId="2714139035" sldId="280"/>
            <ac:picMk id="1026" creationId="{EE38E47C-F0AD-B4AC-9498-D9681CC7E3AC}"/>
          </ac:picMkLst>
        </pc:picChg>
      </pc:sldChg>
      <pc:sldChg chg="modSp new del mod">
        <pc:chgData name="Steve Myrick" userId="6f119bf8-5a11-4862-a557-8fafa2e2a65d" providerId="ADAL" clId="{1AD4E0AE-EECD-AE4D-94E3-F49573D3EF0E}" dt="2024-05-14T19:19:07.233" v="1762" actId="2696"/>
        <pc:sldMkLst>
          <pc:docMk/>
          <pc:sldMk cId="3284212017" sldId="280"/>
        </pc:sldMkLst>
        <pc:spChg chg="mod">
          <ac:chgData name="Steve Myrick" userId="6f119bf8-5a11-4862-a557-8fafa2e2a65d" providerId="ADAL" clId="{1AD4E0AE-EECD-AE4D-94E3-F49573D3EF0E}" dt="2024-05-14T19:19:04.753" v="1761" actId="20577"/>
          <ac:spMkLst>
            <pc:docMk/>
            <pc:sldMk cId="3284212017" sldId="280"/>
            <ac:spMk id="2" creationId="{E4398017-27C3-1C93-D3A1-B36BDD14F010}"/>
          </ac:spMkLst>
        </pc:spChg>
      </pc:sldChg>
      <pc:sldChg chg="addSp delSp modSp new mod">
        <pc:chgData name="Steve Myrick" userId="6f119bf8-5a11-4862-a557-8fafa2e2a65d" providerId="ADAL" clId="{1AD4E0AE-EECD-AE4D-94E3-F49573D3EF0E}" dt="2024-05-16T21:02:28.722" v="3208" actId="1076"/>
        <pc:sldMkLst>
          <pc:docMk/>
          <pc:sldMk cId="3233894806" sldId="281"/>
        </pc:sldMkLst>
        <pc:spChg chg="del">
          <ac:chgData name="Steve Myrick" userId="6f119bf8-5a11-4862-a557-8fafa2e2a65d" providerId="ADAL" clId="{1AD4E0AE-EECD-AE4D-94E3-F49573D3EF0E}" dt="2024-05-16T21:02:18.915" v="3202" actId="478"/>
          <ac:spMkLst>
            <pc:docMk/>
            <pc:sldMk cId="3233894806" sldId="281"/>
            <ac:spMk id="2" creationId="{2AB63697-1082-76A4-6BA0-F9FD7F6452AF}"/>
          </ac:spMkLst>
        </pc:spChg>
        <pc:spChg chg="del">
          <ac:chgData name="Steve Myrick" userId="6f119bf8-5a11-4862-a557-8fafa2e2a65d" providerId="ADAL" clId="{1AD4E0AE-EECD-AE4D-94E3-F49573D3EF0E}" dt="2024-05-16T21:02:16.601" v="3201"/>
          <ac:spMkLst>
            <pc:docMk/>
            <pc:sldMk cId="3233894806" sldId="281"/>
            <ac:spMk id="3" creationId="{1F4002B1-A2AB-76E8-D459-08F3CDEAA58A}"/>
          </ac:spMkLst>
        </pc:spChg>
        <pc:spChg chg="add">
          <ac:chgData name="Steve Myrick" userId="6f119bf8-5a11-4862-a557-8fafa2e2a65d" providerId="ADAL" clId="{1AD4E0AE-EECD-AE4D-94E3-F49573D3EF0E}" dt="2024-05-16T21:00:59.543" v="3200"/>
          <ac:spMkLst>
            <pc:docMk/>
            <pc:sldMk cId="3233894806" sldId="281"/>
            <ac:spMk id="4" creationId="{4BFFD603-D377-A004-7D1E-D905B1A22B9A}"/>
          </ac:spMkLst>
        </pc:spChg>
        <pc:picChg chg="add mod">
          <ac:chgData name="Steve Myrick" userId="6f119bf8-5a11-4862-a557-8fafa2e2a65d" providerId="ADAL" clId="{1AD4E0AE-EECD-AE4D-94E3-F49573D3EF0E}" dt="2024-05-16T21:02:28.722" v="3208" actId="1076"/>
          <ac:picMkLst>
            <pc:docMk/>
            <pc:sldMk cId="3233894806" sldId="281"/>
            <ac:picMk id="6" creationId="{EBDC4C9E-7790-C60E-9F36-51E0C2E92180}"/>
          </ac:picMkLst>
        </pc:picChg>
      </pc:sldChg>
    </pc:docChg>
  </pc:docChgLst>
  <pc:docChgLst>
    <pc:chgData name="Steve Myrick" userId="6f119bf8-5a11-4862-a557-8fafa2e2a65d" providerId="ADAL" clId="{EE98784B-CA71-6641-A4B0-B1AB37BB0A8C}"/>
    <pc:docChg chg="undo redo custSel addSld delSld modSld sldOrd">
      <pc:chgData name="Steve Myrick" userId="6f119bf8-5a11-4862-a557-8fafa2e2a65d" providerId="ADAL" clId="{EE98784B-CA71-6641-A4B0-B1AB37BB0A8C}" dt="2024-07-19T18:50:19.910" v="2538" actId="1076"/>
      <pc:docMkLst>
        <pc:docMk/>
      </pc:docMkLst>
      <pc:sldChg chg="modSp mod">
        <pc:chgData name="Steve Myrick" userId="6f119bf8-5a11-4862-a557-8fafa2e2a65d" providerId="ADAL" clId="{EE98784B-CA71-6641-A4B0-B1AB37BB0A8C}" dt="2024-05-19T00:45:30.465" v="340" actId="403"/>
        <pc:sldMkLst>
          <pc:docMk/>
          <pc:sldMk cId="2440193781" sldId="256"/>
        </pc:sldMkLst>
        <pc:spChg chg="mod">
          <ac:chgData name="Steve Myrick" userId="6f119bf8-5a11-4862-a557-8fafa2e2a65d" providerId="ADAL" clId="{EE98784B-CA71-6641-A4B0-B1AB37BB0A8C}" dt="2024-05-19T00:45:26.449" v="339" actId="403"/>
          <ac:spMkLst>
            <pc:docMk/>
            <pc:sldMk cId="2440193781" sldId="256"/>
            <ac:spMk id="2" creationId="{977D239F-2FD2-C237-DBBF-40C4ACEC2D94}"/>
          </ac:spMkLst>
        </pc:spChg>
        <pc:spChg chg="mod">
          <ac:chgData name="Steve Myrick" userId="6f119bf8-5a11-4862-a557-8fafa2e2a65d" providerId="ADAL" clId="{EE98784B-CA71-6641-A4B0-B1AB37BB0A8C}" dt="2024-05-19T00:45:30.465" v="340" actId="403"/>
          <ac:spMkLst>
            <pc:docMk/>
            <pc:sldMk cId="2440193781" sldId="256"/>
            <ac:spMk id="3" creationId="{C2EFC951-7E2C-F9BC-65AC-56E2111E44ED}"/>
          </ac:spMkLst>
        </pc:spChg>
      </pc:sldChg>
      <pc:sldChg chg="addSp modSp mod setBg">
        <pc:chgData name="Steve Myrick" userId="6f119bf8-5a11-4862-a557-8fafa2e2a65d" providerId="ADAL" clId="{EE98784B-CA71-6641-A4B0-B1AB37BB0A8C}" dt="2024-07-19T18:50:19.910" v="2538" actId="1076"/>
        <pc:sldMkLst>
          <pc:docMk/>
          <pc:sldMk cId="663810147" sldId="257"/>
        </pc:sldMkLst>
        <pc:spChg chg="mod">
          <ac:chgData name="Steve Myrick" userId="6f119bf8-5a11-4862-a557-8fafa2e2a65d" providerId="ADAL" clId="{EE98784B-CA71-6641-A4B0-B1AB37BB0A8C}" dt="2024-07-19T16:35:39.050" v="2257" actId="404"/>
          <ac:spMkLst>
            <pc:docMk/>
            <pc:sldMk cId="663810147" sldId="257"/>
            <ac:spMk id="2" creationId="{712DF2D7-DA77-CA09-5E97-E779C6D25344}"/>
          </ac:spMkLst>
        </pc:spChg>
        <pc:spChg chg="mod ord">
          <ac:chgData name="Steve Myrick" userId="6f119bf8-5a11-4862-a557-8fafa2e2a65d" providerId="ADAL" clId="{EE98784B-CA71-6641-A4B0-B1AB37BB0A8C}" dt="2024-07-19T18:50:19.910" v="2538" actId="1076"/>
          <ac:spMkLst>
            <pc:docMk/>
            <pc:sldMk cId="663810147" sldId="257"/>
            <ac:spMk id="3" creationId="{35DF05B1-7C26-08E1-8E41-D708E50716B1}"/>
          </ac:spMkLst>
        </pc:spChg>
        <pc:picChg chg="add mod">
          <ac:chgData name="Steve Myrick" userId="6f119bf8-5a11-4862-a557-8fafa2e2a65d" providerId="ADAL" clId="{EE98784B-CA71-6641-A4B0-B1AB37BB0A8C}" dt="2024-05-19T00:46:42.177" v="354" actId="1076"/>
          <ac:picMkLst>
            <pc:docMk/>
            <pc:sldMk cId="663810147" sldId="257"/>
            <ac:picMk id="1026" creationId="{CACF1722-62B3-888A-9A9E-22013B8D2FD1}"/>
          </ac:picMkLst>
        </pc:picChg>
      </pc:sldChg>
      <pc:sldChg chg="addSp delSp modSp mod setBg">
        <pc:chgData name="Steve Myrick" userId="6f119bf8-5a11-4862-a557-8fafa2e2a65d" providerId="ADAL" clId="{EE98784B-CA71-6641-A4B0-B1AB37BB0A8C}" dt="2024-05-19T00:47:25.815" v="371" actId="26606"/>
        <pc:sldMkLst>
          <pc:docMk/>
          <pc:sldMk cId="2342613974" sldId="258"/>
        </pc:sldMkLst>
        <pc:spChg chg="mod">
          <ac:chgData name="Steve Myrick" userId="6f119bf8-5a11-4862-a557-8fafa2e2a65d" providerId="ADAL" clId="{EE98784B-CA71-6641-A4B0-B1AB37BB0A8C}" dt="2024-05-19T00:47:25.815" v="371" actId="26606"/>
          <ac:spMkLst>
            <pc:docMk/>
            <pc:sldMk cId="2342613974" sldId="258"/>
            <ac:spMk id="2" creationId="{B98C5D1F-0917-467F-D31B-3AA356BD218C}"/>
          </ac:spMkLst>
        </pc:spChg>
        <pc:spChg chg="del mod">
          <ac:chgData name="Steve Myrick" userId="6f119bf8-5a11-4862-a557-8fafa2e2a65d" providerId="ADAL" clId="{EE98784B-CA71-6641-A4B0-B1AB37BB0A8C}" dt="2024-05-19T00:47:25.815" v="371" actId="26606"/>
          <ac:spMkLst>
            <pc:docMk/>
            <pc:sldMk cId="2342613974" sldId="258"/>
            <ac:spMk id="3" creationId="{1A0C93CB-005C-BF33-EA9D-A388A0084BD7}"/>
          </ac:spMkLst>
        </pc:spChg>
        <pc:graphicFrameChg chg="add">
          <ac:chgData name="Steve Myrick" userId="6f119bf8-5a11-4862-a557-8fafa2e2a65d" providerId="ADAL" clId="{EE98784B-CA71-6641-A4B0-B1AB37BB0A8C}" dt="2024-05-19T00:47:25.815" v="371" actId="26606"/>
          <ac:graphicFrameMkLst>
            <pc:docMk/>
            <pc:sldMk cId="2342613974" sldId="258"/>
            <ac:graphicFrameMk id="5" creationId="{52A25EE9-8521-D600-240D-10586099CF5A}"/>
          </ac:graphicFrameMkLst>
        </pc:graphicFrameChg>
      </pc:sldChg>
      <pc:sldChg chg="addSp delSp modSp mod setBg">
        <pc:chgData name="Steve Myrick" userId="6f119bf8-5a11-4862-a557-8fafa2e2a65d" providerId="ADAL" clId="{EE98784B-CA71-6641-A4B0-B1AB37BB0A8C}" dt="2024-05-19T13:40:38.069" v="498" actId="27636"/>
        <pc:sldMkLst>
          <pc:docMk/>
          <pc:sldMk cId="4186094358" sldId="259"/>
        </pc:sldMkLst>
        <pc:spChg chg="mod">
          <ac:chgData name="Steve Myrick" userId="6f119bf8-5a11-4862-a557-8fafa2e2a65d" providerId="ADAL" clId="{EE98784B-CA71-6641-A4B0-B1AB37BB0A8C}" dt="2024-05-19T13:40:21.188" v="492" actId="26606"/>
          <ac:spMkLst>
            <pc:docMk/>
            <pc:sldMk cId="4186094358" sldId="259"/>
            <ac:spMk id="2" creationId="{64FB12B9-F3DE-4332-52DB-F438F81BA9BF}"/>
          </ac:spMkLst>
        </pc:spChg>
        <pc:spChg chg="mod ord">
          <ac:chgData name="Steve Myrick" userId="6f119bf8-5a11-4862-a557-8fafa2e2a65d" providerId="ADAL" clId="{EE98784B-CA71-6641-A4B0-B1AB37BB0A8C}" dt="2024-05-19T13:40:38.069" v="498" actId="27636"/>
          <ac:spMkLst>
            <pc:docMk/>
            <pc:sldMk cId="4186094358" sldId="259"/>
            <ac:spMk id="3" creationId="{3F1CD7E0-03FA-6C8A-DED8-228605D9B0E0}"/>
          </ac:spMkLst>
        </pc:spChg>
        <pc:grpChg chg="add">
          <ac:chgData name="Steve Myrick" userId="6f119bf8-5a11-4862-a557-8fafa2e2a65d" providerId="ADAL" clId="{EE98784B-CA71-6641-A4B0-B1AB37BB0A8C}" dt="2024-05-19T13:40:21.188" v="492" actId="26606"/>
          <ac:grpSpMkLst>
            <pc:docMk/>
            <pc:sldMk cId="4186094358" sldId="259"/>
            <ac:grpSpMk id="2057" creationId="{851F9572-54D5-457A-BA34-C395A478A4FA}"/>
          </ac:grpSpMkLst>
        </pc:grpChg>
        <pc:grpChg chg="add">
          <ac:chgData name="Steve Myrick" userId="6f119bf8-5a11-4862-a557-8fafa2e2a65d" providerId="ADAL" clId="{EE98784B-CA71-6641-A4B0-B1AB37BB0A8C}" dt="2024-05-19T13:40:21.188" v="492" actId="26606"/>
          <ac:grpSpMkLst>
            <pc:docMk/>
            <pc:sldMk cId="4186094358" sldId="259"/>
            <ac:grpSpMk id="2061" creationId="{06A80B50-DCB4-4775-9C8E-7AF0F56803E9}"/>
          </ac:grpSpMkLst>
        </pc:grpChg>
        <pc:picChg chg="add del mod">
          <ac:chgData name="Steve Myrick" userId="6f119bf8-5a11-4862-a557-8fafa2e2a65d" providerId="ADAL" clId="{EE98784B-CA71-6641-A4B0-B1AB37BB0A8C}" dt="2024-05-19T02:02:24.609" v="386" actId="478"/>
          <ac:picMkLst>
            <pc:docMk/>
            <pc:sldMk cId="4186094358" sldId="259"/>
            <ac:picMk id="2050" creationId="{E32FBB60-8115-0035-E679-523F2F4D9661}"/>
          </ac:picMkLst>
        </pc:picChg>
        <pc:picChg chg="add mod">
          <ac:chgData name="Steve Myrick" userId="6f119bf8-5a11-4862-a557-8fafa2e2a65d" providerId="ADAL" clId="{EE98784B-CA71-6641-A4B0-B1AB37BB0A8C}" dt="2024-05-19T13:40:21.188" v="492" actId="26606"/>
          <ac:picMkLst>
            <pc:docMk/>
            <pc:sldMk cId="4186094358" sldId="259"/>
            <ac:picMk id="2052" creationId="{7B6D8BC3-DA38-F6AE-8C0D-A0C3CD7A1ACB}"/>
          </ac:picMkLst>
        </pc:picChg>
      </pc:sldChg>
      <pc:sldChg chg="addSp delSp modSp mod modNotesTx">
        <pc:chgData name="Steve Myrick" userId="6f119bf8-5a11-4862-a557-8fafa2e2a65d" providerId="ADAL" clId="{EE98784B-CA71-6641-A4B0-B1AB37BB0A8C}" dt="2024-05-19T14:11:38.368" v="621"/>
        <pc:sldMkLst>
          <pc:docMk/>
          <pc:sldMk cId="1435297858" sldId="260"/>
        </pc:sldMkLst>
        <pc:spChg chg="mod">
          <ac:chgData name="Steve Myrick" userId="6f119bf8-5a11-4862-a557-8fafa2e2a65d" providerId="ADAL" clId="{EE98784B-CA71-6641-A4B0-B1AB37BB0A8C}" dt="2024-05-19T00:34:21.789" v="333"/>
          <ac:spMkLst>
            <pc:docMk/>
            <pc:sldMk cId="1435297858" sldId="260"/>
            <ac:spMk id="2" creationId="{C85DFB78-B203-0D3A-7FAB-F9A25481EFF1}"/>
          </ac:spMkLst>
        </pc:spChg>
        <pc:spChg chg="mod">
          <ac:chgData name="Steve Myrick" userId="6f119bf8-5a11-4862-a557-8fafa2e2a65d" providerId="ADAL" clId="{EE98784B-CA71-6641-A4B0-B1AB37BB0A8C}" dt="2024-05-19T13:41:31.689" v="500" actId="27636"/>
          <ac:spMkLst>
            <pc:docMk/>
            <pc:sldMk cId="1435297858" sldId="260"/>
            <ac:spMk id="3" creationId="{C6367870-ABAF-816F-8FB0-730A9B72F310}"/>
          </ac:spMkLst>
        </pc:spChg>
        <pc:picChg chg="add del">
          <ac:chgData name="Steve Myrick" userId="6f119bf8-5a11-4862-a557-8fafa2e2a65d" providerId="ADAL" clId="{EE98784B-CA71-6641-A4B0-B1AB37BB0A8C}" dt="2024-05-19T13:41:35.218" v="502" actId="478"/>
          <ac:picMkLst>
            <pc:docMk/>
            <pc:sldMk cId="1435297858" sldId="260"/>
            <ac:picMk id="8194" creationId="{610C5908-2CFC-9896-04D0-50B077BDD04E}"/>
          </ac:picMkLst>
        </pc:picChg>
        <pc:picChg chg="add del">
          <ac:chgData name="Steve Myrick" userId="6f119bf8-5a11-4862-a557-8fafa2e2a65d" providerId="ADAL" clId="{EE98784B-CA71-6641-A4B0-B1AB37BB0A8C}" dt="2024-05-19T13:41:44.422" v="504" actId="478"/>
          <ac:picMkLst>
            <pc:docMk/>
            <pc:sldMk cId="1435297858" sldId="260"/>
            <ac:picMk id="8196" creationId="{06CC9533-159A-E8EE-48A0-3A886B23A606}"/>
          </ac:picMkLst>
        </pc:picChg>
        <pc:picChg chg="add del">
          <ac:chgData name="Steve Myrick" userId="6f119bf8-5a11-4862-a557-8fafa2e2a65d" providerId="ADAL" clId="{EE98784B-CA71-6641-A4B0-B1AB37BB0A8C}" dt="2024-05-19T13:42:06.095" v="506" actId="478"/>
          <ac:picMkLst>
            <pc:docMk/>
            <pc:sldMk cId="1435297858" sldId="260"/>
            <ac:picMk id="8198" creationId="{227ADF38-0A85-F5D0-4B4D-822680AFA9D5}"/>
          </ac:picMkLst>
        </pc:picChg>
        <pc:picChg chg="add mod">
          <ac:chgData name="Steve Myrick" userId="6f119bf8-5a11-4862-a557-8fafa2e2a65d" providerId="ADAL" clId="{EE98784B-CA71-6641-A4B0-B1AB37BB0A8C}" dt="2024-05-19T13:42:49.895" v="521" actId="1076"/>
          <ac:picMkLst>
            <pc:docMk/>
            <pc:sldMk cId="1435297858" sldId="260"/>
            <ac:picMk id="8200" creationId="{CF49B60A-CC88-3341-21AD-371D9944B64C}"/>
          </ac:picMkLst>
        </pc:picChg>
      </pc:sldChg>
      <pc:sldChg chg="addSp modSp mod setBg modNotesTx">
        <pc:chgData name="Steve Myrick" userId="6f119bf8-5a11-4862-a557-8fafa2e2a65d" providerId="ADAL" clId="{EE98784B-CA71-6641-A4B0-B1AB37BB0A8C}" dt="2024-05-19T14:14:57.026" v="764" actId="20577"/>
        <pc:sldMkLst>
          <pc:docMk/>
          <pc:sldMk cId="3922578342" sldId="261"/>
        </pc:sldMkLst>
        <pc:spChg chg="mod">
          <ac:chgData name="Steve Myrick" userId="6f119bf8-5a11-4862-a557-8fafa2e2a65d" providerId="ADAL" clId="{EE98784B-CA71-6641-A4B0-B1AB37BB0A8C}" dt="2024-05-19T13:43:26.564" v="523" actId="26606"/>
          <ac:spMkLst>
            <pc:docMk/>
            <pc:sldMk cId="3922578342" sldId="261"/>
            <ac:spMk id="2" creationId="{C85DFB78-B203-0D3A-7FAB-F9A25481EFF1}"/>
          </ac:spMkLst>
        </pc:spChg>
        <pc:spChg chg="mod ord">
          <ac:chgData name="Steve Myrick" userId="6f119bf8-5a11-4862-a557-8fafa2e2a65d" providerId="ADAL" clId="{EE98784B-CA71-6641-A4B0-B1AB37BB0A8C}" dt="2024-05-19T13:43:33.887" v="529" actId="27636"/>
          <ac:spMkLst>
            <pc:docMk/>
            <pc:sldMk cId="3922578342" sldId="261"/>
            <ac:spMk id="3" creationId="{C6367870-ABAF-816F-8FB0-730A9B72F310}"/>
          </ac:spMkLst>
        </pc:spChg>
        <pc:picChg chg="add mod">
          <ac:chgData name="Steve Myrick" userId="6f119bf8-5a11-4862-a557-8fafa2e2a65d" providerId="ADAL" clId="{EE98784B-CA71-6641-A4B0-B1AB37BB0A8C}" dt="2024-05-19T13:43:26.564" v="523" actId="26606"/>
          <ac:picMkLst>
            <pc:docMk/>
            <pc:sldMk cId="3922578342" sldId="261"/>
            <ac:picMk id="9218" creationId="{BAC64A6C-A783-11EA-34E5-0D9D3EAA19A4}"/>
          </ac:picMkLst>
        </pc:picChg>
      </pc:sldChg>
      <pc:sldChg chg="modSp mod">
        <pc:chgData name="Steve Myrick" userId="6f119bf8-5a11-4862-a557-8fafa2e2a65d" providerId="ADAL" clId="{EE98784B-CA71-6641-A4B0-B1AB37BB0A8C}" dt="2024-05-19T00:34:02.653" v="332" actId="27636"/>
        <pc:sldMkLst>
          <pc:docMk/>
          <pc:sldMk cId="2892804207" sldId="262"/>
        </pc:sldMkLst>
        <pc:spChg chg="mod">
          <ac:chgData name="Steve Myrick" userId="6f119bf8-5a11-4862-a557-8fafa2e2a65d" providerId="ADAL" clId="{EE98784B-CA71-6641-A4B0-B1AB37BB0A8C}" dt="2024-05-19T00:33:37.879" v="286" actId="27636"/>
          <ac:spMkLst>
            <pc:docMk/>
            <pc:sldMk cId="2892804207" sldId="262"/>
            <ac:spMk id="2" creationId="{E280D2F2-43A4-4E4F-909F-2CEB3265C0E9}"/>
          </ac:spMkLst>
        </pc:spChg>
        <pc:spChg chg="mod">
          <ac:chgData name="Steve Myrick" userId="6f119bf8-5a11-4862-a557-8fafa2e2a65d" providerId="ADAL" clId="{EE98784B-CA71-6641-A4B0-B1AB37BB0A8C}" dt="2024-05-19T00:34:02.653" v="332" actId="27636"/>
          <ac:spMkLst>
            <pc:docMk/>
            <pc:sldMk cId="2892804207" sldId="262"/>
            <ac:spMk id="3" creationId="{6EB6DC19-7F47-EBCE-E502-CFC6FC9191EB}"/>
          </ac:spMkLst>
        </pc:spChg>
      </pc:sldChg>
      <pc:sldChg chg="addSp modSp mod modNotesTx">
        <pc:chgData name="Steve Myrick" userId="6f119bf8-5a11-4862-a557-8fafa2e2a65d" providerId="ADAL" clId="{EE98784B-CA71-6641-A4B0-B1AB37BB0A8C}" dt="2024-05-19T14:14:49.386" v="725"/>
        <pc:sldMkLst>
          <pc:docMk/>
          <pc:sldMk cId="3946466043" sldId="263"/>
        </pc:sldMkLst>
        <pc:spChg chg="mod">
          <ac:chgData name="Steve Myrick" userId="6f119bf8-5a11-4862-a557-8fafa2e2a65d" providerId="ADAL" clId="{EE98784B-CA71-6641-A4B0-B1AB37BB0A8C}" dt="2024-05-19T00:34:21.789" v="333"/>
          <ac:spMkLst>
            <pc:docMk/>
            <pc:sldMk cId="3946466043" sldId="263"/>
            <ac:spMk id="2" creationId="{C85DFB78-B203-0D3A-7FAB-F9A25481EFF1}"/>
          </ac:spMkLst>
        </pc:spChg>
        <pc:spChg chg="mod">
          <ac:chgData name="Steve Myrick" userId="6f119bf8-5a11-4862-a557-8fafa2e2a65d" providerId="ADAL" clId="{EE98784B-CA71-6641-A4B0-B1AB37BB0A8C}" dt="2024-05-19T00:34:21.789" v="333"/>
          <ac:spMkLst>
            <pc:docMk/>
            <pc:sldMk cId="3946466043" sldId="263"/>
            <ac:spMk id="3" creationId="{C6367870-ABAF-816F-8FB0-730A9B72F310}"/>
          </ac:spMkLst>
        </pc:spChg>
        <pc:picChg chg="add mod">
          <ac:chgData name="Steve Myrick" userId="6f119bf8-5a11-4862-a557-8fafa2e2a65d" providerId="ADAL" clId="{EE98784B-CA71-6641-A4B0-B1AB37BB0A8C}" dt="2024-05-19T13:54:01.759" v="557" actId="1440"/>
          <ac:picMkLst>
            <pc:docMk/>
            <pc:sldMk cId="3946466043" sldId="263"/>
            <ac:picMk id="12290" creationId="{D05551CF-0444-BFE6-9261-D5672A8B7529}"/>
          </ac:picMkLst>
        </pc:picChg>
      </pc:sldChg>
      <pc:sldChg chg="modSp">
        <pc:chgData name="Steve Myrick" userId="6f119bf8-5a11-4862-a557-8fafa2e2a65d" providerId="ADAL" clId="{EE98784B-CA71-6641-A4B0-B1AB37BB0A8C}" dt="2024-05-19T00:34:21.789" v="333"/>
        <pc:sldMkLst>
          <pc:docMk/>
          <pc:sldMk cId="1961839783" sldId="265"/>
        </pc:sldMkLst>
        <pc:spChg chg="mod">
          <ac:chgData name="Steve Myrick" userId="6f119bf8-5a11-4862-a557-8fafa2e2a65d" providerId="ADAL" clId="{EE98784B-CA71-6641-A4B0-B1AB37BB0A8C}" dt="2024-05-19T00:34:21.789" v="333"/>
          <ac:spMkLst>
            <pc:docMk/>
            <pc:sldMk cId="1961839783" sldId="265"/>
            <ac:spMk id="2" creationId="{93996F9D-53D6-BCE3-34F0-FB851CD144E5}"/>
          </ac:spMkLst>
        </pc:spChg>
        <pc:spChg chg="mod">
          <ac:chgData name="Steve Myrick" userId="6f119bf8-5a11-4862-a557-8fafa2e2a65d" providerId="ADAL" clId="{EE98784B-CA71-6641-A4B0-B1AB37BB0A8C}" dt="2024-05-19T00:34:21.789" v="333"/>
          <ac:spMkLst>
            <pc:docMk/>
            <pc:sldMk cId="1961839783" sldId="265"/>
            <ac:spMk id="3" creationId="{55FD49CF-502D-9226-AA6D-E3BD7CC2CD61}"/>
          </ac:spMkLst>
        </pc:spChg>
      </pc:sldChg>
      <pc:sldChg chg="addSp modSp mod setBg modNotesTx">
        <pc:chgData name="Steve Myrick" userId="6f119bf8-5a11-4862-a557-8fafa2e2a65d" providerId="ADAL" clId="{EE98784B-CA71-6641-A4B0-B1AB37BB0A8C}" dt="2024-07-19T17:45:09.827" v="2372" actId="20577"/>
        <pc:sldMkLst>
          <pc:docMk/>
          <pc:sldMk cId="3496414799" sldId="266"/>
        </pc:sldMkLst>
        <pc:spChg chg="mod">
          <ac:chgData name="Steve Myrick" userId="6f119bf8-5a11-4862-a557-8fafa2e2a65d" providerId="ADAL" clId="{EE98784B-CA71-6641-A4B0-B1AB37BB0A8C}" dt="2024-05-19T00:47:35.457" v="372" actId="26606"/>
          <ac:spMkLst>
            <pc:docMk/>
            <pc:sldMk cId="3496414799" sldId="266"/>
            <ac:spMk id="2" creationId="{93996F9D-53D6-BCE3-34F0-FB851CD144E5}"/>
          </ac:spMkLst>
        </pc:spChg>
        <pc:spChg chg="mod">
          <ac:chgData name="Steve Myrick" userId="6f119bf8-5a11-4862-a557-8fafa2e2a65d" providerId="ADAL" clId="{EE98784B-CA71-6641-A4B0-B1AB37BB0A8C}" dt="2024-05-19T00:47:42.412" v="376" actId="403"/>
          <ac:spMkLst>
            <pc:docMk/>
            <pc:sldMk cId="3496414799" sldId="266"/>
            <ac:spMk id="3" creationId="{55FD49CF-502D-9226-AA6D-E3BD7CC2CD61}"/>
          </ac:spMkLst>
        </pc:spChg>
        <pc:spChg chg="add">
          <ac:chgData name="Steve Myrick" userId="6f119bf8-5a11-4862-a557-8fafa2e2a65d" providerId="ADAL" clId="{EE98784B-CA71-6641-A4B0-B1AB37BB0A8C}" dt="2024-05-19T00:47:35.457" v="372" actId="26606"/>
          <ac:spMkLst>
            <pc:docMk/>
            <pc:sldMk cId="3496414799" sldId="266"/>
            <ac:spMk id="8" creationId="{E978A47D-4F17-40FE-AB70-7AF78A9575EB}"/>
          </ac:spMkLst>
        </pc:spChg>
        <pc:grpChg chg="add">
          <ac:chgData name="Steve Myrick" userId="6f119bf8-5a11-4862-a557-8fafa2e2a65d" providerId="ADAL" clId="{EE98784B-CA71-6641-A4B0-B1AB37BB0A8C}" dt="2024-05-19T00:47:35.457" v="372" actId="26606"/>
          <ac:grpSpMkLst>
            <pc:docMk/>
            <pc:sldMk cId="3496414799" sldId="266"/>
            <ac:grpSpMk id="10" creationId="{85BE3A7E-6A3F-401E-A025-BBB8FDB8DD30}"/>
          </ac:grpSpMkLst>
        </pc:grpChg>
        <pc:grpChg chg="add">
          <ac:chgData name="Steve Myrick" userId="6f119bf8-5a11-4862-a557-8fafa2e2a65d" providerId="ADAL" clId="{EE98784B-CA71-6641-A4B0-B1AB37BB0A8C}" dt="2024-05-19T00:47:35.457" v="372" actId="26606"/>
          <ac:grpSpMkLst>
            <pc:docMk/>
            <pc:sldMk cId="3496414799" sldId="266"/>
            <ac:grpSpMk id="41" creationId="{F4E035BE-9FF4-43D3-BC25-CF582D7FF85E}"/>
          </ac:grpSpMkLst>
        </pc:grpChg>
        <pc:cxnChg chg="add">
          <ac:chgData name="Steve Myrick" userId="6f119bf8-5a11-4862-a557-8fafa2e2a65d" providerId="ADAL" clId="{EE98784B-CA71-6641-A4B0-B1AB37BB0A8C}" dt="2024-05-19T00:47:35.457" v="372" actId="26606"/>
          <ac:cxnSpMkLst>
            <pc:docMk/>
            <pc:sldMk cId="3496414799" sldId="266"/>
            <ac:cxnSpMk id="39" creationId="{085ECEC0-FF5D-4348-92C7-1EA7C61E770C}"/>
          </ac:cxnSpMkLst>
        </pc:cxnChg>
      </pc:sldChg>
      <pc:sldChg chg="addSp delSp modSp mod setBg">
        <pc:chgData name="Steve Myrick" userId="6f119bf8-5a11-4862-a557-8fafa2e2a65d" providerId="ADAL" clId="{EE98784B-CA71-6641-A4B0-B1AB37BB0A8C}" dt="2024-07-18T19:52:03.113" v="1189" actId="14100"/>
        <pc:sldMkLst>
          <pc:docMk/>
          <pc:sldMk cId="3977893720" sldId="267"/>
        </pc:sldMkLst>
        <pc:spChg chg="mod">
          <ac:chgData name="Steve Myrick" userId="6f119bf8-5a11-4862-a557-8fafa2e2a65d" providerId="ADAL" clId="{EE98784B-CA71-6641-A4B0-B1AB37BB0A8C}" dt="2024-05-19T02:22:26.337" v="453" actId="14100"/>
          <ac:spMkLst>
            <pc:docMk/>
            <pc:sldMk cId="3977893720" sldId="267"/>
            <ac:spMk id="2" creationId="{B109B0BC-BBF4-54A1-01CE-EC8BCAF0EA3A}"/>
          </ac:spMkLst>
        </pc:spChg>
        <pc:spChg chg="mod">
          <ac:chgData name="Steve Myrick" userId="6f119bf8-5a11-4862-a557-8fafa2e2a65d" providerId="ADAL" clId="{EE98784B-CA71-6641-A4B0-B1AB37BB0A8C}" dt="2024-07-18T19:52:03.113" v="1189" actId="14100"/>
          <ac:spMkLst>
            <pc:docMk/>
            <pc:sldMk cId="3977893720" sldId="267"/>
            <ac:spMk id="3" creationId="{5F9EC031-870B-82BD-EC44-54A683228153}"/>
          </ac:spMkLst>
        </pc:spChg>
        <pc:spChg chg="add del mod">
          <ac:chgData name="Steve Myrick" userId="6f119bf8-5a11-4862-a557-8fafa2e2a65d" providerId="ADAL" clId="{EE98784B-CA71-6641-A4B0-B1AB37BB0A8C}" dt="2024-05-19T02:17:54.559" v="399"/>
          <ac:spMkLst>
            <pc:docMk/>
            <pc:sldMk cId="3977893720" sldId="267"/>
            <ac:spMk id="4" creationId="{F83F429F-4518-C569-8F26-7EBDE8153150}"/>
          </ac:spMkLst>
        </pc:spChg>
        <pc:spChg chg="add mod">
          <ac:chgData name="Steve Myrick" userId="6f119bf8-5a11-4862-a557-8fafa2e2a65d" providerId="ADAL" clId="{EE98784B-CA71-6641-A4B0-B1AB37BB0A8C}" dt="2024-05-19T02:20:14.210" v="432" actId="207"/>
          <ac:spMkLst>
            <pc:docMk/>
            <pc:sldMk cId="3977893720" sldId="267"/>
            <ac:spMk id="5" creationId="{29E4D7C0-77CD-11EA-05FC-160A072180EC}"/>
          </ac:spMkLst>
        </pc:spChg>
        <pc:spChg chg="add mod">
          <ac:chgData name="Steve Myrick" userId="6f119bf8-5a11-4862-a557-8fafa2e2a65d" providerId="ADAL" clId="{EE98784B-CA71-6641-A4B0-B1AB37BB0A8C}" dt="2024-05-19T02:22:22.352" v="452" actId="1076"/>
          <ac:spMkLst>
            <pc:docMk/>
            <pc:sldMk cId="3977893720" sldId="267"/>
            <ac:spMk id="6" creationId="{E962B043-D10A-C61D-9B64-BC360D632DA7}"/>
          </ac:spMkLst>
        </pc:spChg>
        <pc:picChg chg="add del mod">
          <ac:chgData name="Steve Myrick" userId="6f119bf8-5a11-4862-a557-8fafa2e2a65d" providerId="ADAL" clId="{EE98784B-CA71-6641-A4B0-B1AB37BB0A8C}" dt="2024-05-19T02:17:54.269" v="397" actId="478"/>
          <ac:picMkLst>
            <pc:docMk/>
            <pc:sldMk cId="3977893720" sldId="267"/>
            <ac:picMk id="3074" creationId="{AD58B8B8-0E14-D500-0262-6791DCD8E195}"/>
          </ac:picMkLst>
        </pc:picChg>
        <pc:picChg chg="add mod">
          <ac:chgData name="Steve Myrick" userId="6f119bf8-5a11-4862-a557-8fafa2e2a65d" providerId="ADAL" clId="{EE98784B-CA71-6641-A4B0-B1AB37BB0A8C}" dt="2024-05-19T02:20:00.463" v="429" actId="1076"/>
          <ac:picMkLst>
            <pc:docMk/>
            <pc:sldMk cId="3977893720" sldId="267"/>
            <ac:picMk id="3076" creationId="{55657DB1-B07A-F25B-DCD2-48FF95D65502}"/>
          </ac:picMkLst>
        </pc:picChg>
        <pc:picChg chg="add mod">
          <ac:chgData name="Steve Myrick" userId="6f119bf8-5a11-4862-a557-8fafa2e2a65d" providerId="ADAL" clId="{EE98784B-CA71-6641-A4B0-B1AB37BB0A8C}" dt="2024-05-19T02:20:02.247" v="430" actId="1076"/>
          <ac:picMkLst>
            <pc:docMk/>
            <pc:sldMk cId="3977893720" sldId="267"/>
            <ac:picMk id="3078" creationId="{B405CF40-7008-7A48-9D91-B7E8214FB507}"/>
          </ac:picMkLst>
        </pc:picChg>
        <pc:picChg chg="add del">
          <ac:chgData name="Steve Myrick" userId="6f119bf8-5a11-4862-a557-8fafa2e2a65d" providerId="ADAL" clId="{EE98784B-CA71-6641-A4B0-B1AB37BB0A8C}" dt="2024-05-19T02:21:38.462" v="434" actId="478"/>
          <ac:picMkLst>
            <pc:docMk/>
            <pc:sldMk cId="3977893720" sldId="267"/>
            <ac:picMk id="3080" creationId="{561DF17E-175A-B221-A7AB-57C2E7400FCD}"/>
          </ac:picMkLst>
        </pc:picChg>
      </pc:sldChg>
      <pc:sldChg chg="addSp delSp modSp mod">
        <pc:chgData name="Steve Myrick" userId="6f119bf8-5a11-4862-a557-8fafa2e2a65d" providerId="ADAL" clId="{EE98784B-CA71-6641-A4B0-B1AB37BB0A8C}" dt="2024-05-19T14:21:41.160" v="809" actId="3626"/>
        <pc:sldMkLst>
          <pc:docMk/>
          <pc:sldMk cId="3102937300" sldId="268"/>
        </pc:sldMkLst>
        <pc:spChg chg="mod">
          <ac:chgData name="Steve Myrick" userId="6f119bf8-5a11-4862-a557-8fafa2e2a65d" providerId="ADAL" clId="{EE98784B-CA71-6641-A4B0-B1AB37BB0A8C}" dt="2024-05-19T14:20:12.952" v="784" actId="20577"/>
          <ac:spMkLst>
            <pc:docMk/>
            <pc:sldMk cId="3102937300" sldId="268"/>
            <ac:spMk id="2" creationId="{40A27560-2C43-3103-86A1-1636C1467775}"/>
          </ac:spMkLst>
        </pc:spChg>
        <pc:spChg chg="mod">
          <ac:chgData name="Steve Myrick" userId="6f119bf8-5a11-4862-a557-8fafa2e2a65d" providerId="ADAL" clId="{EE98784B-CA71-6641-A4B0-B1AB37BB0A8C}" dt="2024-05-19T14:21:41.160" v="809" actId="3626"/>
          <ac:spMkLst>
            <pc:docMk/>
            <pc:sldMk cId="3102937300" sldId="268"/>
            <ac:spMk id="3" creationId="{FC2E7E6C-59F4-955C-7F1A-F3C0D2E5DA5C}"/>
          </ac:spMkLst>
        </pc:spChg>
        <pc:picChg chg="add del mod">
          <ac:chgData name="Steve Myrick" userId="6f119bf8-5a11-4862-a557-8fafa2e2a65d" providerId="ADAL" clId="{EE98784B-CA71-6641-A4B0-B1AB37BB0A8C}" dt="2024-05-19T14:19:40.179" v="773" actId="21"/>
          <ac:picMkLst>
            <pc:docMk/>
            <pc:sldMk cId="3102937300" sldId="268"/>
            <ac:picMk id="5" creationId="{C4EC3922-BFE1-C42F-C833-A2054E7B3883}"/>
          </ac:picMkLst>
        </pc:picChg>
        <pc:picChg chg="add del mod">
          <ac:chgData name="Steve Myrick" userId="6f119bf8-5a11-4862-a557-8fafa2e2a65d" providerId="ADAL" clId="{EE98784B-CA71-6641-A4B0-B1AB37BB0A8C}" dt="2024-05-19T14:21:03.575" v="792" actId="478"/>
          <ac:picMkLst>
            <pc:docMk/>
            <pc:sldMk cId="3102937300" sldId="268"/>
            <ac:picMk id="7" creationId="{3B615211-026D-9A1F-35D3-12FA296517BE}"/>
          </ac:picMkLst>
        </pc:picChg>
      </pc:sldChg>
      <pc:sldChg chg="modSp del mod">
        <pc:chgData name="Steve Myrick" userId="6f119bf8-5a11-4862-a557-8fafa2e2a65d" providerId="ADAL" clId="{EE98784B-CA71-6641-A4B0-B1AB37BB0A8C}" dt="2024-07-18T14:05:32.858" v="1188" actId="2696"/>
        <pc:sldMkLst>
          <pc:docMk/>
          <pc:sldMk cId="3757346333" sldId="269"/>
        </pc:sldMkLst>
        <pc:spChg chg="mod">
          <ac:chgData name="Steve Myrick" userId="6f119bf8-5a11-4862-a557-8fafa2e2a65d" providerId="ADAL" clId="{EE98784B-CA71-6641-A4B0-B1AB37BB0A8C}" dt="2024-05-19T00:34:21.789" v="333"/>
          <ac:spMkLst>
            <pc:docMk/>
            <pc:sldMk cId="3757346333" sldId="269"/>
            <ac:spMk id="2" creationId="{77CF3130-5E7B-9608-982D-C396EF925ED4}"/>
          </ac:spMkLst>
        </pc:spChg>
        <pc:spChg chg="mod">
          <ac:chgData name="Steve Myrick" userId="6f119bf8-5a11-4862-a557-8fafa2e2a65d" providerId="ADAL" clId="{EE98784B-CA71-6641-A4B0-B1AB37BB0A8C}" dt="2024-05-19T14:25:56.879" v="818" actId="20577"/>
          <ac:spMkLst>
            <pc:docMk/>
            <pc:sldMk cId="3757346333" sldId="269"/>
            <ac:spMk id="3" creationId="{E93CA92C-063D-2A79-00A8-477766DD7F9C}"/>
          </ac:spMkLst>
        </pc:spChg>
      </pc:sldChg>
      <pc:sldChg chg="addSp modSp mod setBg">
        <pc:chgData name="Steve Myrick" userId="6f119bf8-5a11-4862-a557-8fafa2e2a65d" providerId="ADAL" clId="{EE98784B-CA71-6641-A4B0-B1AB37BB0A8C}" dt="2024-05-19T14:28:14.348" v="834" actId="27636"/>
        <pc:sldMkLst>
          <pc:docMk/>
          <pc:sldMk cId="1762811268" sldId="270"/>
        </pc:sldMkLst>
        <pc:spChg chg="mod">
          <ac:chgData name="Steve Myrick" userId="6f119bf8-5a11-4862-a557-8fafa2e2a65d" providerId="ADAL" clId="{EE98784B-CA71-6641-A4B0-B1AB37BB0A8C}" dt="2024-05-19T14:27:57.323" v="821" actId="26606"/>
          <ac:spMkLst>
            <pc:docMk/>
            <pc:sldMk cId="1762811268" sldId="270"/>
            <ac:spMk id="2" creationId="{0FF9468F-7A52-7BB0-CFE3-E5692C9A9EF2}"/>
          </ac:spMkLst>
        </pc:spChg>
        <pc:spChg chg="mod ord">
          <ac:chgData name="Steve Myrick" userId="6f119bf8-5a11-4862-a557-8fafa2e2a65d" providerId="ADAL" clId="{EE98784B-CA71-6641-A4B0-B1AB37BB0A8C}" dt="2024-05-19T14:28:14.348" v="834" actId="27636"/>
          <ac:spMkLst>
            <pc:docMk/>
            <pc:sldMk cId="1762811268" sldId="270"/>
            <ac:spMk id="3" creationId="{AFC357C8-B51C-7F89-5A0E-95C9CBED6D31}"/>
          </ac:spMkLst>
        </pc:spChg>
        <pc:picChg chg="add mod">
          <ac:chgData name="Steve Myrick" userId="6f119bf8-5a11-4862-a557-8fafa2e2a65d" providerId="ADAL" clId="{EE98784B-CA71-6641-A4B0-B1AB37BB0A8C}" dt="2024-05-19T14:28:03.195" v="824" actId="1076"/>
          <ac:picMkLst>
            <pc:docMk/>
            <pc:sldMk cId="1762811268" sldId="270"/>
            <ac:picMk id="14338" creationId="{33A36D7E-D617-D94E-6C8B-B9427BAAED97}"/>
          </ac:picMkLst>
        </pc:picChg>
      </pc:sldChg>
      <pc:sldChg chg="addSp modSp mod setBg modNotesTx">
        <pc:chgData name="Steve Myrick" userId="6f119bf8-5a11-4862-a557-8fafa2e2a65d" providerId="ADAL" clId="{EE98784B-CA71-6641-A4B0-B1AB37BB0A8C}" dt="2024-07-19T01:49:55.485" v="2212" actId="20577"/>
        <pc:sldMkLst>
          <pc:docMk/>
          <pc:sldMk cId="2824181053" sldId="271"/>
        </pc:sldMkLst>
        <pc:spChg chg="mod">
          <ac:chgData name="Steve Myrick" userId="6f119bf8-5a11-4862-a557-8fafa2e2a65d" providerId="ADAL" clId="{EE98784B-CA71-6641-A4B0-B1AB37BB0A8C}" dt="2024-05-19T13:48:57.637" v="539" actId="1076"/>
          <ac:spMkLst>
            <pc:docMk/>
            <pc:sldMk cId="2824181053" sldId="271"/>
            <ac:spMk id="2" creationId="{9F0D350D-CF50-71DF-E578-FA1C88F3B1AB}"/>
          </ac:spMkLst>
        </pc:spChg>
        <pc:spChg chg="mod ord">
          <ac:chgData name="Steve Myrick" userId="6f119bf8-5a11-4862-a557-8fafa2e2a65d" providerId="ADAL" clId="{EE98784B-CA71-6641-A4B0-B1AB37BB0A8C}" dt="2024-07-19T01:49:17.088" v="2147" actId="403"/>
          <ac:spMkLst>
            <pc:docMk/>
            <pc:sldMk cId="2824181053" sldId="271"/>
            <ac:spMk id="3" creationId="{9FF9026D-C7A3-DBDE-6BAA-C8A60F46B981}"/>
          </ac:spMkLst>
        </pc:spChg>
        <pc:grpChg chg="add">
          <ac:chgData name="Steve Myrick" userId="6f119bf8-5a11-4862-a557-8fafa2e2a65d" providerId="ADAL" clId="{EE98784B-CA71-6641-A4B0-B1AB37BB0A8C}" dt="2024-05-19T13:48:36.823" v="533" actId="26606"/>
          <ac:grpSpMkLst>
            <pc:docMk/>
            <pc:sldMk cId="2824181053" sldId="271"/>
            <ac:grpSpMk id="10247" creationId="{5FE07634-A83A-4681-9C1D-BC0775F9D296}"/>
          </ac:grpSpMkLst>
        </pc:grpChg>
        <pc:grpChg chg="add">
          <ac:chgData name="Steve Myrick" userId="6f119bf8-5a11-4862-a557-8fafa2e2a65d" providerId="ADAL" clId="{EE98784B-CA71-6641-A4B0-B1AB37BB0A8C}" dt="2024-05-19T13:48:36.823" v="533" actId="26606"/>
          <ac:grpSpMkLst>
            <pc:docMk/>
            <pc:sldMk cId="2824181053" sldId="271"/>
            <ac:grpSpMk id="10251" creationId="{A2E1FE48-FA7B-4262-B922-041542931DDF}"/>
          </ac:grpSpMkLst>
        </pc:grpChg>
        <pc:picChg chg="add mod">
          <ac:chgData name="Steve Myrick" userId="6f119bf8-5a11-4862-a557-8fafa2e2a65d" providerId="ADAL" clId="{EE98784B-CA71-6641-A4B0-B1AB37BB0A8C}" dt="2024-05-19T13:48:46.102" v="536" actId="1076"/>
          <ac:picMkLst>
            <pc:docMk/>
            <pc:sldMk cId="2824181053" sldId="271"/>
            <ac:picMk id="10242" creationId="{B96C0ECD-D50F-5624-AA71-197E7D193AC9}"/>
          </ac:picMkLst>
        </pc:picChg>
      </pc:sldChg>
      <pc:sldChg chg="addSp modSp mod ord setBg">
        <pc:chgData name="Steve Myrick" userId="6f119bf8-5a11-4862-a557-8fafa2e2a65d" providerId="ADAL" clId="{EE98784B-CA71-6641-A4B0-B1AB37BB0A8C}" dt="2024-07-19T18:35:29.309" v="2455" actId="20578"/>
        <pc:sldMkLst>
          <pc:docMk/>
          <pc:sldMk cId="4132658201" sldId="272"/>
        </pc:sldMkLst>
        <pc:spChg chg="mod">
          <ac:chgData name="Steve Myrick" userId="6f119bf8-5a11-4862-a557-8fafa2e2a65d" providerId="ADAL" clId="{EE98784B-CA71-6641-A4B0-B1AB37BB0A8C}" dt="2024-05-19T13:31:40.790" v="455" actId="26606"/>
          <ac:spMkLst>
            <pc:docMk/>
            <pc:sldMk cId="4132658201" sldId="272"/>
            <ac:spMk id="2" creationId="{EA58B389-1A8C-CE91-D327-F60CDC0E08EF}"/>
          </ac:spMkLst>
        </pc:spChg>
        <pc:spChg chg="mod ord">
          <ac:chgData name="Steve Myrick" userId="6f119bf8-5a11-4862-a557-8fafa2e2a65d" providerId="ADAL" clId="{EE98784B-CA71-6641-A4B0-B1AB37BB0A8C}" dt="2024-05-19T13:31:40.790" v="455" actId="26606"/>
          <ac:spMkLst>
            <pc:docMk/>
            <pc:sldMk cId="4132658201" sldId="272"/>
            <ac:spMk id="3" creationId="{631F2A0F-7F9C-7F0E-4AAD-2F386C75C9C3}"/>
          </ac:spMkLst>
        </pc:spChg>
        <pc:picChg chg="add">
          <ac:chgData name="Steve Myrick" userId="6f119bf8-5a11-4862-a557-8fafa2e2a65d" providerId="ADAL" clId="{EE98784B-CA71-6641-A4B0-B1AB37BB0A8C}" dt="2024-07-19T01:34:45.722" v="1697"/>
          <ac:picMkLst>
            <pc:docMk/>
            <pc:sldMk cId="4132658201" sldId="272"/>
            <ac:picMk id="3074" creationId="{F0016DC8-FDA3-8C5B-66F0-C667F3AB387C}"/>
          </ac:picMkLst>
        </pc:picChg>
        <pc:picChg chg="add mod">
          <ac:chgData name="Steve Myrick" userId="6f119bf8-5a11-4862-a557-8fafa2e2a65d" providerId="ADAL" clId="{EE98784B-CA71-6641-A4B0-B1AB37BB0A8C}" dt="2024-05-19T13:31:49.937" v="457" actId="1440"/>
          <ac:picMkLst>
            <pc:docMk/>
            <pc:sldMk cId="4132658201" sldId="272"/>
            <ac:picMk id="4098" creationId="{55985711-6896-D5D7-82DD-188E9E1BC2B6}"/>
          </ac:picMkLst>
        </pc:picChg>
      </pc:sldChg>
      <pc:sldChg chg="addSp modSp mod">
        <pc:chgData name="Steve Myrick" userId="6f119bf8-5a11-4862-a557-8fafa2e2a65d" providerId="ADAL" clId="{EE98784B-CA71-6641-A4B0-B1AB37BB0A8C}" dt="2024-05-19T14:32:56.726" v="917" actId="1076"/>
        <pc:sldMkLst>
          <pc:docMk/>
          <pc:sldMk cId="2560125086" sldId="273"/>
        </pc:sldMkLst>
        <pc:spChg chg="mod">
          <ac:chgData name="Steve Myrick" userId="6f119bf8-5a11-4862-a557-8fafa2e2a65d" providerId="ADAL" clId="{EE98784B-CA71-6641-A4B0-B1AB37BB0A8C}" dt="2024-05-19T00:34:21.789" v="333"/>
          <ac:spMkLst>
            <pc:docMk/>
            <pc:sldMk cId="2560125086" sldId="273"/>
            <ac:spMk id="2" creationId="{EEA7D69E-9885-3268-CD77-BA3AF412E2C8}"/>
          </ac:spMkLst>
        </pc:spChg>
        <pc:spChg chg="mod">
          <ac:chgData name="Steve Myrick" userId="6f119bf8-5a11-4862-a557-8fafa2e2a65d" providerId="ADAL" clId="{EE98784B-CA71-6641-A4B0-B1AB37BB0A8C}" dt="2024-05-19T14:30:55.950" v="910" actId="20577"/>
          <ac:spMkLst>
            <pc:docMk/>
            <pc:sldMk cId="2560125086" sldId="273"/>
            <ac:spMk id="3" creationId="{4B2E2550-C735-A62A-CE33-B6C3890BE036}"/>
          </ac:spMkLst>
        </pc:spChg>
        <pc:picChg chg="add mod">
          <ac:chgData name="Steve Myrick" userId="6f119bf8-5a11-4862-a557-8fafa2e2a65d" providerId="ADAL" clId="{EE98784B-CA71-6641-A4B0-B1AB37BB0A8C}" dt="2024-05-19T14:32:56.726" v="917" actId="1076"/>
          <ac:picMkLst>
            <pc:docMk/>
            <pc:sldMk cId="2560125086" sldId="273"/>
            <ac:picMk id="5" creationId="{F6585785-F71A-3F3C-3C65-5329317468B9}"/>
          </ac:picMkLst>
        </pc:picChg>
      </pc:sldChg>
      <pc:sldChg chg="addSp modSp mod setBg">
        <pc:chgData name="Steve Myrick" userId="6f119bf8-5a11-4862-a557-8fafa2e2a65d" providerId="ADAL" clId="{EE98784B-CA71-6641-A4B0-B1AB37BB0A8C}" dt="2024-05-19T13:52:38.888" v="547" actId="26606"/>
        <pc:sldMkLst>
          <pc:docMk/>
          <pc:sldMk cId="977301296" sldId="274"/>
        </pc:sldMkLst>
        <pc:spChg chg="mod">
          <ac:chgData name="Steve Myrick" userId="6f119bf8-5a11-4862-a557-8fafa2e2a65d" providerId="ADAL" clId="{EE98784B-CA71-6641-A4B0-B1AB37BB0A8C}" dt="2024-05-19T13:52:38.888" v="547" actId="26606"/>
          <ac:spMkLst>
            <pc:docMk/>
            <pc:sldMk cId="977301296" sldId="274"/>
            <ac:spMk id="2" creationId="{B45BE337-E69E-DE76-BB68-53CBC0C7B722}"/>
          </ac:spMkLst>
        </pc:spChg>
        <pc:spChg chg="mod">
          <ac:chgData name="Steve Myrick" userId="6f119bf8-5a11-4862-a557-8fafa2e2a65d" providerId="ADAL" clId="{EE98784B-CA71-6641-A4B0-B1AB37BB0A8C}" dt="2024-05-19T13:52:38.888" v="547" actId="26606"/>
          <ac:spMkLst>
            <pc:docMk/>
            <pc:sldMk cId="977301296" sldId="274"/>
            <ac:spMk id="3" creationId="{8D68AF8F-3167-06CE-A8FC-F6C0C38B1F66}"/>
          </ac:spMkLst>
        </pc:spChg>
        <pc:picChg chg="add mod">
          <ac:chgData name="Steve Myrick" userId="6f119bf8-5a11-4862-a557-8fafa2e2a65d" providerId="ADAL" clId="{EE98784B-CA71-6641-A4B0-B1AB37BB0A8C}" dt="2024-05-19T13:52:38.888" v="547" actId="26606"/>
          <ac:picMkLst>
            <pc:docMk/>
            <pc:sldMk cId="977301296" sldId="274"/>
            <ac:picMk id="11266" creationId="{59127E0D-4529-D1C3-0BB0-BDF97D8EC610}"/>
          </ac:picMkLst>
        </pc:picChg>
      </pc:sldChg>
      <pc:sldChg chg="addSp modSp mod setBg">
        <pc:chgData name="Steve Myrick" userId="6f119bf8-5a11-4862-a557-8fafa2e2a65d" providerId="ADAL" clId="{EE98784B-CA71-6641-A4B0-B1AB37BB0A8C}" dt="2024-05-19T13:35:23.746" v="470" actId="403"/>
        <pc:sldMkLst>
          <pc:docMk/>
          <pc:sldMk cId="3034766815" sldId="275"/>
        </pc:sldMkLst>
        <pc:spChg chg="mod">
          <ac:chgData name="Steve Myrick" userId="6f119bf8-5a11-4862-a557-8fafa2e2a65d" providerId="ADAL" clId="{EE98784B-CA71-6641-A4B0-B1AB37BB0A8C}" dt="2024-05-19T13:35:17.927" v="467" actId="14100"/>
          <ac:spMkLst>
            <pc:docMk/>
            <pc:sldMk cId="3034766815" sldId="275"/>
            <ac:spMk id="2" creationId="{61123D32-7A50-328F-DE83-25DBC98490BF}"/>
          </ac:spMkLst>
        </pc:spChg>
        <pc:spChg chg="mod ord">
          <ac:chgData name="Steve Myrick" userId="6f119bf8-5a11-4862-a557-8fafa2e2a65d" providerId="ADAL" clId="{EE98784B-CA71-6641-A4B0-B1AB37BB0A8C}" dt="2024-05-19T13:35:23.746" v="470" actId="403"/>
          <ac:spMkLst>
            <pc:docMk/>
            <pc:sldMk cId="3034766815" sldId="275"/>
            <ac:spMk id="3" creationId="{AF0D3E85-4CC4-7C1D-0CA7-B425D7130505}"/>
          </ac:spMkLst>
        </pc:spChg>
        <pc:grpChg chg="add">
          <ac:chgData name="Steve Myrick" userId="6f119bf8-5a11-4862-a557-8fafa2e2a65d" providerId="ADAL" clId="{EE98784B-CA71-6641-A4B0-B1AB37BB0A8C}" dt="2024-05-19T13:35:06.047" v="462" actId="26606"/>
          <ac:grpSpMkLst>
            <pc:docMk/>
            <pc:sldMk cId="3034766815" sldId="275"/>
            <ac:grpSpMk id="6151" creationId="{5FE07634-A83A-4681-9C1D-BC0775F9D296}"/>
          </ac:grpSpMkLst>
        </pc:grpChg>
        <pc:grpChg chg="add">
          <ac:chgData name="Steve Myrick" userId="6f119bf8-5a11-4862-a557-8fafa2e2a65d" providerId="ADAL" clId="{EE98784B-CA71-6641-A4B0-B1AB37BB0A8C}" dt="2024-05-19T13:35:06.047" v="462" actId="26606"/>
          <ac:grpSpMkLst>
            <pc:docMk/>
            <pc:sldMk cId="3034766815" sldId="275"/>
            <ac:grpSpMk id="6155" creationId="{A2E1FE48-FA7B-4262-B922-041542931DDF}"/>
          </ac:grpSpMkLst>
        </pc:grpChg>
        <pc:picChg chg="add mod">
          <ac:chgData name="Steve Myrick" userId="6f119bf8-5a11-4862-a557-8fafa2e2a65d" providerId="ADAL" clId="{EE98784B-CA71-6641-A4B0-B1AB37BB0A8C}" dt="2024-05-19T13:35:06.047" v="462" actId="26606"/>
          <ac:picMkLst>
            <pc:docMk/>
            <pc:sldMk cId="3034766815" sldId="275"/>
            <ac:picMk id="6146" creationId="{B22AE532-E460-E569-E271-82FA899C203F}"/>
          </ac:picMkLst>
        </pc:picChg>
      </pc:sldChg>
      <pc:sldChg chg="addSp modSp mod setBg modNotesTx">
        <pc:chgData name="Steve Myrick" userId="6f119bf8-5a11-4862-a557-8fafa2e2a65d" providerId="ADAL" clId="{EE98784B-CA71-6641-A4B0-B1AB37BB0A8C}" dt="2024-07-18T20:18:49.034" v="1458" actId="1076"/>
        <pc:sldMkLst>
          <pc:docMk/>
          <pc:sldMk cId="89988376" sldId="276"/>
        </pc:sldMkLst>
        <pc:spChg chg="mod">
          <ac:chgData name="Steve Myrick" userId="6f119bf8-5a11-4862-a557-8fafa2e2a65d" providerId="ADAL" clId="{EE98784B-CA71-6641-A4B0-B1AB37BB0A8C}" dt="2024-05-19T13:33:53.508" v="460" actId="26606"/>
          <ac:spMkLst>
            <pc:docMk/>
            <pc:sldMk cId="89988376" sldId="276"/>
            <ac:spMk id="2" creationId="{09DAAAA3-28DF-D21A-0553-940A90CE1B6E}"/>
          </ac:spMkLst>
        </pc:spChg>
        <pc:spChg chg="mod ord">
          <ac:chgData name="Steve Myrick" userId="6f119bf8-5a11-4862-a557-8fafa2e2a65d" providerId="ADAL" clId="{EE98784B-CA71-6641-A4B0-B1AB37BB0A8C}" dt="2024-05-19T13:33:53.508" v="460" actId="26606"/>
          <ac:spMkLst>
            <pc:docMk/>
            <pc:sldMk cId="89988376" sldId="276"/>
            <ac:spMk id="3" creationId="{0F8DDBB2-A370-F730-2B83-DD2D202D0AEE}"/>
          </ac:spMkLst>
        </pc:spChg>
        <pc:grpChg chg="add">
          <ac:chgData name="Steve Myrick" userId="6f119bf8-5a11-4862-a557-8fafa2e2a65d" providerId="ADAL" clId="{EE98784B-CA71-6641-A4B0-B1AB37BB0A8C}" dt="2024-05-19T13:33:53.508" v="460" actId="26606"/>
          <ac:grpSpMkLst>
            <pc:docMk/>
            <pc:sldMk cId="89988376" sldId="276"/>
            <ac:grpSpMk id="5127" creationId="{4522F6F2-D276-4B44-927D-595B62E8F527}"/>
          </ac:grpSpMkLst>
        </pc:grpChg>
        <pc:grpChg chg="add">
          <ac:chgData name="Steve Myrick" userId="6f119bf8-5a11-4862-a557-8fafa2e2a65d" providerId="ADAL" clId="{EE98784B-CA71-6641-A4B0-B1AB37BB0A8C}" dt="2024-05-19T13:33:53.508" v="460" actId="26606"/>
          <ac:grpSpMkLst>
            <pc:docMk/>
            <pc:sldMk cId="89988376" sldId="276"/>
            <ac:grpSpMk id="5131" creationId="{9A210947-19DD-4D82-9001-EB4FD3CA889B}"/>
          </ac:grpSpMkLst>
        </pc:grpChg>
        <pc:picChg chg="add mod">
          <ac:chgData name="Steve Myrick" userId="6f119bf8-5a11-4862-a557-8fafa2e2a65d" providerId="ADAL" clId="{EE98784B-CA71-6641-A4B0-B1AB37BB0A8C}" dt="2024-07-18T20:18:49.034" v="1458" actId="1076"/>
          <ac:picMkLst>
            <pc:docMk/>
            <pc:sldMk cId="89988376" sldId="276"/>
            <ac:picMk id="5122" creationId="{DF14DB9F-20E9-6005-6E5F-5E5EC7B4933D}"/>
          </ac:picMkLst>
        </pc:picChg>
      </pc:sldChg>
      <pc:sldChg chg="addSp modSp">
        <pc:chgData name="Steve Myrick" userId="6f119bf8-5a11-4862-a557-8fafa2e2a65d" providerId="ADAL" clId="{EE98784B-CA71-6641-A4B0-B1AB37BB0A8C}" dt="2024-05-19T13:38:27.342" v="490" actId="1076"/>
        <pc:sldMkLst>
          <pc:docMk/>
          <pc:sldMk cId="2269909111" sldId="277"/>
        </pc:sldMkLst>
        <pc:spChg chg="mod">
          <ac:chgData name="Steve Myrick" userId="6f119bf8-5a11-4862-a557-8fafa2e2a65d" providerId="ADAL" clId="{EE98784B-CA71-6641-A4B0-B1AB37BB0A8C}" dt="2024-05-19T00:34:21.789" v="333"/>
          <ac:spMkLst>
            <pc:docMk/>
            <pc:sldMk cId="2269909111" sldId="277"/>
            <ac:spMk id="2" creationId="{EEA7D69E-9885-3268-CD77-BA3AF412E2C8}"/>
          </ac:spMkLst>
        </pc:spChg>
        <pc:picChg chg="add mod">
          <ac:chgData name="Steve Myrick" userId="6f119bf8-5a11-4862-a557-8fafa2e2a65d" providerId="ADAL" clId="{EE98784B-CA71-6641-A4B0-B1AB37BB0A8C}" dt="2024-05-19T13:38:27.342" v="490" actId="1076"/>
          <ac:picMkLst>
            <pc:docMk/>
            <pc:sldMk cId="2269909111" sldId="277"/>
            <ac:picMk id="7170" creationId="{3C453501-D9B3-50A2-06AB-438DC87E9322}"/>
          </ac:picMkLst>
        </pc:picChg>
        <pc:picChg chg="add mod">
          <ac:chgData name="Steve Myrick" userId="6f119bf8-5a11-4862-a557-8fafa2e2a65d" providerId="ADAL" clId="{EE98784B-CA71-6641-A4B0-B1AB37BB0A8C}" dt="2024-05-19T13:38:25.328" v="489" actId="1076"/>
          <ac:picMkLst>
            <pc:docMk/>
            <pc:sldMk cId="2269909111" sldId="277"/>
            <ac:picMk id="7172" creationId="{513F6D7E-B780-85CA-1394-E74AB70E573C}"/>
          </ac:picMkLst>
        </pc:picChg>
        <pc:picChg chg="add mod">
          <ac:chgData name="Steve Myrick" userId="6f119bf8-5a11-4862-a557-8fafa2e2a65d" providerId="ADAL" clId="{EE98784B-CA71-6641-A4B0-B1AB37BB0A8C}" dt="2024-05-19T13:38:21.781" v="488" actId="1076"/>
          <ac:picMkLst>
            <pc:docMk/>
            <pc:sldMk cId="2269909111" sldId="277"/>
            <ac:picMk id="7174" creationId="{CB141402-DF34-8360-A520-E3D1C87A288F}"/>
          </ac:picMkLst>
        </pc:picChg>
      </pc:sldChg>
      <pc:sldChg chg="modSp del mod">
        <pc:chgData name="Steve Myrick" userId="6f119bf8-5a11-4862-a557-8fafa2e2a65d" providerId="ADAL" clId="{EE98784B-CA71-6641-A4B0-B1AB37BB0A8C}" dt="2024-07-19T01:40:03.641" v="1872" actId="2696"/>
        <pc:sldMkLst>
          <pc:docMk/>
          <pc:sldMk cId="3699392072" sldId="278"/>
        </pc:sldMkLst>
        <pc:spChg chg="mod">
          <ac:chgData name="Steve Myrick" userId="6f119bf8-5a11-4862-a557-8fafa2e2a65d" providerId="ADAL" clId="{EE98784B-CA71-6641-A4B0-B1AB37BB0A8C}" dt="2024-05-19T00:34:21.789" v="333"/>
          <ac:spMkLst>
            <pc:docMk/>
            <pc:sldMk cId="3699392072" sldId="278"/>
            <ac:spMk id="2" creationId="{3EE715F0-0E9C-92DD-862B-1EEB8A1A4779}"/>
          </ac:spMkLst>
        </pc:spChg>
        <pc:spChg chg="mod">
          <ac:chgData name="Steve Myrick" userId="6f119bf8-5a11-4862-a557-8fafa2e2a65d" providerId="ADAL" clId="{EE98784B-CA71-6641-A4B0-B1AB37BB0A8C}" dt="2024-05-19T13:44:42.026" v="531" actId="20577"/>
          <ac:spMkLst>
            <pc:docMk/>
            <pc:sldMk cId="3699392072" sldId="278"/>
            <ac:spMk id="3" creationId="{AC6A54DD-15EF-D6EE-DE66-F00FF52EB6E4}"/>
          </ac:spMkLst>
        </pc:spChg>
      </pc:sldChg>
      <pc:sldChg chg="modSp">
        <pc:chgData name="Steve Myrick" userId="6f119bf8-5a11-4862-a557-8fafa2e2a65d" providerId="ADAL" clId="{EE98784B-CA71-6641-A4B0-B1AB37BB0A8C}" dt="2024-05-19T13:35:40.056" v="473" actId="1076"/>
        <pc:sldMkLst>
          <pc:docMk/>
          <pc:sldMk cId="516593479" sldId="279"/>
        </pc:sldMkLst>
        <pc:spChg chg="mod">
          <ac:chgData name="Steve Myrick" userId="6f119bf8-5a11-4862-a557-8fafa2e2a65d" providerId="ADAL" clId="{EE98784B-CA71-6641-A4B0-B1AB37BB0A8C}" dt="2024-05-19T00:34:21.789" v="333"/>
          <ac:spMkLst>
            <pc:docMk/>
            <pc:sldMk cId="516593479" sldId="279"/>
            <ac:spMk id="2" creationId="{57A20A2B-F94E-9110-2C08-E0B812D205C2}"/>
          </ac:spMkLst>
        </pc:spChg>
        <pc:picChg chg="mod">
          <ac:chgData name="Steve Myrick" userId="6f119bf8-5a11-4862-a557-8fafa2e2a65d" providerId="ADAL" clId="{EE98784B-CA71-6641-A4B0-B1AB37BB0A8C}" dt="2024-05-19T13:35:40.056" v="473" actId="1076"/>
          <ac:picMkLst>
            <pc:docMk/>
            <pc:sldMk cId="516593479" sldId="279"/>
            <ac:picMk id="1028" creationId="{AAEE9AAE-D8D6-E9B1-A1C3-7891D618B8F1}"/>
          </ac:picMkLst>
        </pc:picChg>
      </pc:sldChg>
      <pc:sldChg chg="addSp delSp modSp mod setBg">
        <pc:chgData name="Steve Myrick" userId="6f119bf8-5a11-4862-a557-8fafa2e2a65d" providerId="ADAL" clId="{EE98784B-CA71-6641-A4B0-B1AB37BB0A8C}" dt="2024-07-13T19:52:15.803" v="1174"/>
        <pc:sldMkLst>
          <pc:docMk/>
          <pc:sldMk cId="2714139035" sldId="280"/>
        </pc:sldMkLst>
        <pc:spChg chg="mod">
          <ac:chgData name="Steve Myrick" userId="6f119bf8-5a11-4862-a557-8fafa2e2a65d" providerId="ADAL" clId="{EE98784B-CA71-6641-A4B0-B1AB37BB0A8C}" dt="2024-07-13T19:51:10.069" v="1164" actId="26606"/>
          <ac:spMkLst>
            <pc:docMk/>
            <pc:sldMk cId="2714139035" sldId="280"/>
            <ac:spMk id="2" creationId="{A439F563-D7E8-18C6-9357-F65365B67D18}"/>
          </ac:spMkLst>
        </pc:spChg>
        <pc:spChg chg="add del mod">
          <ac:chgData name="Steve Myrick" userId="6f119bf8-5a11-4862-a557-8fafa2e2a65d" providerId="ADAL" clId="{EE98784B-CA71-6641-A4B0-B1AB37BB0A8C}" dt="2024-07-13T19:51:10.069" v="1164" actId="26606"/>
          <ac:spMkLst>
            <pc:docMk/>
            <pc:sldMk cId="2714139035" sldId="280"/>
            <ac:spMk id="3" creationId="{B6FFD4A9-BEA3-6233-5FD9-647B46B2DF6C}"/>
          </ac:spMkLst>
        </pc:spChg>
        <pc:spChg chg="add del">
          <ac:chgData name="Steve Myrick" userId="6f119bf8-5a11-4862-a557-8fafa2e2a65d" providerId="ADAL" clId="{EE98784B-CA71-6641-A4B0-B1AB37BB0A8C}" dt="2024-07-13T19:50:40.749" v="1160" actId="26606"/>
          <ac:spMkLst>
            <pc:docMk/>
            <pc:sldMk cId="2714139035" sldId="280"/>
            <ac:spMk id="6" creationId="{01F67CC9-D773-4B4B-8A55-D5DAEC3414BD}"/>
          </ac:spMkLst>
        </pc:spChg>
        <pc:spChg chg="add mod">
          <ac:chgData name="Steve Myrick" userId="6f119bf8-5a11-4862-a557-8fafa2e2a65d" providerId="ADAL" clId="{EE98784B-CA71-6641-A4B0-B1AB37BB0A8C}" dt="2024-07-13T19:50:05.013" v="1153" actId="478"/>
          <ac:spMkLst>
            <pc:docMk/>
            <pc:sldMk cId="2714139035" sldId="280"/>
            <ac:spMk id="8" creationId="{29249B4B-7434-5984-10AE-23A56B2E3EA8}"/>
          </ac:spMkLst>
        </pc:spChg>
        <pc:spChg chg="add del">
          <ac:chgData name="Steve Myrick" userId="6f119bf8-5a11-4862-a557-8fafa2e2a65d" providerId="ADAL" clId="{EE98784B-CA71-6641-A4B0-B1AB37BB0A8C}" dt="2024-07-13T19:48:06.928" v="1143" actId="26606"/>
          <ac:spMkLst>
            <pc:docMk/>
            <pc:sldMk cId="2714139035" sldId="280"/>
            <ac:spMk id="9" creationId="{01F67CC9-D773-4B4B-8A55-D5DAEC3414BD}"/>
          </ac:spMkLst>
        </pc:spChg>
        <pc:spChg chg="add">
          <ac:chgData name="Steve Myrick" userId="6f119bf8-5a11-4862-a557-8fafa2e2a65d" providerId="ADAL" clId="{EE98784B-CA71-6641-A4B0-B1AB37BB0A8C}" dt="2024-07-13T19:51:10.069" v="1164" actId="26606"/>
          <ac:spMkLst>
            <pc:docMk/>
            <pc:sldMk cId="2714139035" sldId="280"/>
            <ac:spMk id="10" creationId="{1B01FD75-57B4-4FE5-897D-D1E45CCFFC23}"/>
          </ac:spMkLst>
        </pc:spChg>
        <pc:graphicFrameChg chg="add del">
          <ac:chgData name="Steve Myrick" userId="6f119bf8-5a11-4862-a557-8fafa2e2a65d" providerId="ADAL" clId="{EE98784B-CA71-6641-A4B0-B1AB37BB0A8C}" dt="2024-07-13T19:48:06.928" v="1143" actId="26606"/>
          <ac:graphicFrameMkLst>
            <pc:docMk/>
            <pc:sldMk cId="2714139035" sldId="280"/>
            <ac:graphicFrameMk id="5" creationId="{62A3E356-34BD-A25E-7525-6E5C3939BF70}"/>
          </ac:graphicFrameMkLst>
        </pc:graphicFrameChg>
        <pc:graphicFrameChg chg="add del mod">
          <ac:chgData name="Steve Myrick" userId="6f119bf8-5a11-4862-a557-8fafa2e2a65d" providerId="ADAL" clId="{EE98784B-CA71-6641-A4B0-B1AB37BB0A8C}" dt="2024-07-13T19:50:40.749" v="1160" actId="26606"/>
          <ac:graphicFrameMkLst>
            <pc:docMk/>
            <pc:sldMk cId="2714139035" sldId="280"/>
            <ac:graphicFrameMk id="7" creationId="{91914ADC-E24E-E981-E199-D654A585FCDE}"/>
          </ac:graphicFrameMkLst>
        </pc:graphicFrameChg>
        <pc:graphicFrameChg chg="add mod">
          <ac:chgData name="Steve Myrick" userId="6f119bf8-5a11-4862-a557-8fafa2e2a65d" providerId="ADAL" clId="{EE98784B-CA71-6641-A4B0-B1AB37BB0A8C}" dt="2024-07-13T19:52:15.803" v="1174"/>
          <ac:graphicFrameMkLst>
            <pc:docMk/>
            <pc:sldMk cId="2714139035" sldId="280"/>
            <ac:graphicFrameMk id="11" creationId="{8356085A-2EC9-E494-3A5F-77CFDD661E73}"/>
          </ac:graphicFrameMkLst>
        </pc:graphicFrameChg>
        <pc:picChg chg="add">
          <ac:chgData name="Steve Myrick" userId="6f119bf8-5a11-4862-a557-8fafa2e2a65d" providerId="ADAL" clId="{EE98784B-CA71-6641-A4B0-B1AB37BB0A8C}" dt="2024-07-13T19:49:43.794" v="1151"/>
          <ac:picMkLst>
            <pc:docMk/>
            <pc:sldMk cId="2714139035" sldId="280"/>
            <ac:picMk id="4" creationId="{83846BEF-92E9-A72D-6C21-298C91778F9F}"/>
          </ac:picMkLst>
        </pc:picChg>
        <pc:picChg chg="del">
          <ac:chgData name="Steve Myrick" userId="6f119bf8-5a11-4862-a557-8fafa2e2a65d" providerId="ADAL" clId="{EE98784B-CA71-6641-A4B0-B1AB37BB0A8C}" dt="2024-07-13T19:46:40.505" v="1136" actId="21"/>
          <ac:picMkLst>
            <pc:docMk/>
            <pc:sldMk cId="2714139035" sldId="280"/>
            <ac:picMk id="1026" creationId="{EE38E47C-F0AD-B4AC-9498-D9681CC7E3AC}"/>
          </ac:picMkLst>
        </pc:picChg>
        <pc:picChg chg="add del">
          <ac:chgData name="Steve Myrick" userId="6f119bf8-5a11-4862-a557-8fafa2e2a65d" providerId="ADAL" clId="{EE98784B-CA71-6641-A4B0-B1AB37BB0A8C}" dt="2024-07-13T19:50:37.231" v="1159" actId="478"/>
          <ac:picMkLst>
            <pc:docMk/>
            <pc:sldMk cId="2714139035" sldId="280"/>
            <ac:picMk id="1028" creationId="{C34F3110-E0F7-1BDC-0EBE-94990CE8A022}"/>
          </ac:picMkLst>
        </pc:picChg>
      </pc:sldChg>
      <pc:sldChg chg="addSp delSp modSp add mod modNotesTx">
        <pc:chgData name="Steve Myrick" userId="6f119bf8-5a11-4862-a557-8fafa2e2a65d" providerId="ADAL" clId="{EE98784B-CA71-6641-A4B0-B1AB37BB0A8C}" dt="2024-07-19T17:46:18.779" v="2452" actId="20577"/>
        <pc:sldMkLst>
          <pc:docMk/>
          <pc:sldMk cId="328462284" sldId="282"/>
        </pc:sldMkLst>
        <pc:spChg chg="add mod">
          <ac:chgData name="Steve Myrick" userId="6f119bf8-5a11-4862-a557-8fafa2e2a65d" providerId="ADAL" clId="{EE98784B-CA71-6641-A4B0-B1AB37BB0A8C}" dt="2024-05-19T14:10:28.172" v="620" actId="404"/>
          <ac:spMkLst>
            <pc:docMk/>
            <pc:sldMk cId="328462284" sldId="282"/>
            <ac:spMk id="2" creationId="{3CC4818D-CD2D-600F-B99E-DD734B687F37}"/>
          </ac:spMkLst>
        </pc:spChg>
        <pc:spChg chg="add del mod">
          <ac:chgData name="Steve Myrick" userId="6f119bf8-5a11-4862-a557-8fafa2e2a65d" providerId="ADAL" clId="{EE98784B-CA71-6641-A4B0-B1AB37BB0A8C}" dt="2024-05-19T14:10:14.434" v="614"/>
          <ac:spMkLst>
            <pc:docMk/>
            <pc:sldMk cId="328462284" sldId="282"/>
            <ac:spMk id="4" creationId="{330607CD-A7B1-24F6-424D-128CC76B3DD5}"/>
          </ac:spMkLst>
        </pc:spChg>
        <pc:picChg chg="del mod">
          <ac:chgData name="Steve Myrick" userId="6f119bf8-5a11-4862-a557-8fafa2e2a65d" providerId="ADAL" clId="{EE98784B-CA71-6641-A4B0-B1AB37BB0A8C}" dt="2024-05-19T14:10:12.526" v="613" actId="478"/>
          <ac:picMkLst>
            <pc:docMk/>
            <pc:sldMk cId="328462284" sldId="282"/>
            <ac:picMk id="5" creationId="{E45DFEFD-DF58-899F-47A9-8E6A6DF70D91}"/>
          </ac:picMkLst>
        </pc:picChg>
        <pc:picChg chg="add mod">
          <ac:chgData name="Steve Myrick" userId="6f119bf8-5a11-4862-a557-8fafa2e2a65d" providerId="ADAL" clId="{EE98784B-CA71-6641-A4B0-B1AB37BB0A8C}" dt="2024-05-19T14:10:24.578" v="619" actId="1076"/>
          <ac:picMkLst>
            <pc:docMk/>
            <pc:sldMk cId="328462284" sldId="282"/>
            <ac:picMk id="7" creationId="{E37B52EE-F1EF-BBCE-D65B-E390CBE80C34}"/>
          </ac:picMkLst>
        </pc:picChg>
      </pc:sldChg>
      <pc:sldChg chg="addSp delSp modSp new mod setBg modClrScheme chgLayout modNotesTx">
        <pc:chgData name="Steve Myrick" userId="6f119bf8-5a11-4862-a557-8fafa2e2a65d" providerId="ADAL" clId="{EE98784B-CA71-6641-A4B0-B1AB37BB0A8C}" dt="2024-07-19T17:45:28.632" v="2412" actId="313"/>
        <pc:sldMkLst>
          <pc:docMk/>
          <pc:sldMk cId="1779592186" sldId="283"/>
        </pc:sldMkLst>
        <pc:spChg chg="del mod ord">
          <ac:chgData name="Steve Myrick" userId="6f119bf8-5a11-4862-a557-8fafa2e2a65d" providerId="ADAL" clId="{EE98784B-CA71-6641-A4B0-B1AB37BB0A8C}" dt="2024-05-19T14:08:04.469" v="559" actId="700"/>
          <ac:spMkLst>
            <pc:docMk/>
            <pc:sldMk cId="1779592186" sldId="283"/>
            <ac:spMk id="2" creationId="{40217224-F9F6-2CF8-FCAA-9078DA7C9B4B}"/>
          </ac:spMkLst>
        </pc:spChg>
        <pc:spChg chg="del mod ord">
          <ac:chgData name="Steve Myrick" userId="6f119bf8-5a11-4862-a557-8fafa2e2a65d" providerId="ADAL" clId="{EE98784B-CA71-6641-A4B0-B1AB37BB0A8C}" dt="2024-05-19T14:08:04.469" v="559" actId="700"/>
          <ac:spMkLst>
            <pc:docMk/>
            <pc:sldMk cId="1779592186" sldId="283"/>
            <ac:spMk id="3" creationId="{13974475-6192-8E9B-5D48-9623BDC57B4A}"/>
          </ac:spMkLst>
        </pc:spChg>
        <pc:spChg chg="add mod ord">
          <ac:chgData name="Steve Myrick" userId="6f119bf8-5a11-4862-a557-8fafa2e2a65d" providerId="ADAL" clId="{EE98784B-CA71-6641-A4B0-B1AB37BB0A8C}" dt="2024-05-19T14:08:34.659" v="611" actId="26606"/>
          <ac:spMkLst>
            <pc:docMk/>
            <pc:sldMk cId="1779592186" sldId="283"/>
            <ac:spMk id="4" creationId="{5EFF61C5-27FB-167A-F53C-5A67B24D340A}"/>
          </ac:spMkLst>
        </pc:spChg>
        <pc:spChg chg="add mod ord">
          <ac:chgData name="Steve Myrick" userId="6f119bf8-5a11-4862-a557-8fafa2e2a65d" providerId="ADAL" clId="{EE98784B-CA71-6641-A4B0-B1AB37BB0A8C}" dt="2024-05-19T14:08:34.659" v="611" actId="26606"/>
          <ac:spMkLst>
            <pc:docMk/>
            <pc:sldMk cId="1779592186" sldId="283"/>
            <ac:spMk id="5" creationId="{EA47875D-3212-5ED6-489A-5CA0BF201510}"/>
          </ac:spMkLst>
        </pc:spChg>
        <pc:grpChg chg="add">
          <ac:chgData name="Steve Myrick" userId="6f119bf8-5a11-4862-a557-8fafa2e2a65d" providerId="ADAL" clId="{EE98784B-CA71-6641-A4B0-B1AB37BB0A8C}" dt="2024-05-19T14:08:34.659" v="611" actId="26606"/>
          <ac:grpSpMkLst>
            <pc:docMk/>
            <pc:sldMk cId="1779592186" sldId="283"/>
            <ac:grpSpMk id="13321" creationId="{F21A37DB-EDD2-4025-A254-7FE5E4C7AE2B}"/>
          </ac:grpSpMkLst>
        </pc:grpChg>
        <pc:grpChg chg="add">
          <ac:chgData name="Steve Myrick" userId="6f119bf8-5a11-4862-a557-8fafa2e2a65d" providerId="ADAL" clId="{EE98784B-CA71-6641-A4B0-B1AB37BB0A8C}" dt="2024-05-19T14:08:34.659" v="611" actId="26606"/>
          <ac:grpSpMkLst>
            <pc:docMk/>
            <pc:sldMk cId="1779592186" sldId="283"/>
            <ac:grpSpMk id="13377" creationId="{BA06356A-43DE-43CA-8CA4-0A33516F46F6}"/>
          </ac:grpSpMkLst>
        </pc:grpChg>
        <pc:grpChg chg="add">
          <ac:chgData name="Steve Myrick" userId="6f119bf8-5a11-4862-a557-8fafa2e2a65d" providerId="ADAL" clId="{EE98784B-CA71-6641-A4B0-B1AB37BB0A8C}" dt="2024-05-19T14:08:34.659" v="611" actId="26606"/>
          <ac:grpSpMkLst>
            <pc:docMk/>
            <pc:sldMk cId="1779592186" sldId="283"/>
            <ac:grpSpMk id="13381" creationId="{B957206D-2084-4CDA-A838-A71F3CA69A05}"/>
          </ac:grpSpMkLst>
        </pc:grpChg>
        <pc:grpChg chg="add">
          <ac:chgData name="Steve Myrick" userId="6f119bf8-5a11-4862-a557-8fafa2e2a65d" providerId="ADAL" clId="{EE98784B-CA71-6641-A4B0-B1AB37BB0A8C}" dt="2024-05-19T14:08:34.659" v="611" actId="26606"/>
          <ac:grpSpMkLst>
            <pc:docMk/>
            <pc:sldMk cId="1779592186" sldId="283"/>
            <ac:grpSpMk id="13410" creationId="{D1FF6940-C5C5-4FE7-A7E6-AC95AA3D3DCF}"/>
          </ac:grpSpMkLst>
        </pc:grpChg>
        <pc:picChg chg="add mod">
          <ac:chgData name="Steve Myrick" userId="6f119bf8-5a11-4862-a557-8fafa2e2a65d" providerId="ADAL" clId="{EE98784B-CA71-6641-A4B0-B1AB37BB0A8C}" dt="2024-05-19T14:08:34.659" v="611" actId="26606"/>
          <ac:picMkLst>
            <pc:docMk/>
            <pc:sldMk cId="1779592186" sldId="283"/>
            <ac:picMk id="13314" creationId="{BB6D1851-7E54-1D79-F355-DAC3618EF83A}"/>
          </ac:picMkLst>
        </pc:picChg>
        <pc:picChg chg="add">
          <ac:chgData name="Steve Myrick" userId="6f119bf8-5a11-4862-a557-8fafa2e2a65d" providerId="ADAL" clId="{EE98784B-CA71-6641-A4B0-B1AB37BB0A8C}" dt="2024-05-19T14:08:34.659" v="611" actId="26606"/>
          <ac:picMkLst>
            <pc:docMk/>
            <pc:sldMk cId="1779592186" sldId="283"/>
            <ac:picMk id="13319" creationId="{38BFA449-4933-478B-B27D-ACCC557FF970}"/>
          </ac:picMkLst>
        </pc:picChg>
      </pc:sldChg>
      <pc:sldChg chg="addSp modSp new mod">
        <pc:chgData name="Steve Myrick" userId="6f119bf8-5a11-4862-a557-8fafa2e2a65d" providerId="ADAL" clId="{EE98784B-CA71-6641-A4B0-B1AB37BB0A8C}" dt="2024-05-19T14:19:51.443" v="778" actId="1076"/>
        <pc:sldMkLst>
          <pc:docMk/>
          <pc:sldMk cId="1501946094" sldId="284"/>
        </pc:sldMkLst>
        <pc:picChg chg="add mod">
          <ac:chgData name="Steve Myrick" userId="6f119bf8-5a11-4862-a557-8fafa2e2a65d" providerId="ADAL" clId="{EE98784B-CA71-6641-A4B0-B1AB37BB0A8C}" dt="2024-05-19T14:19:51.443" v="778" actId="1076"/>
          <ac:picMkLst>
            <pc:docMk/>
            <pc:sldMk cId="1501946094" sldId="284"/>
            <ac:picMk id="4" creationId="{F728ABD1-CCDA-BE4B-2EE9-6E01E58F03F0}"/>
          </ac:picMkLst>
        </pc:picChg>
      </pc:sldChg>
      <pc:sldChg chg="addSp delSp modSp new mod delAnim modAnim">
        <pc:chgData name="Steve Myrick" userId="6f119bf8-5a11-4862-a557-8fafa2e2a65d" providerId="ADAL" clId="{EE98784B-CA71-6641-A4B0-B1AB37BB0A8C}" dt="2024-07-13T02:35:00.247" v="961" actId="1076"/>
        <pc:sldMkLst>
          <pc:docMk/>
          <pc:sldMk cId="2746214639" sldId="285"/>
        </pc:sldMkLst>
        <pc:spChg chg="del">
          <ac:chgData name="Steve Myrick" userId="6f119bf8-5a11-4862-a557-8fafa2e2a65d" providerId="ADAL" clId="{EE98784B-CA71-6641-A4B0-B1AB37BB0A8C}" dt="2024-07-13T02:15:05.253" v="947"/>
          <ac:spMkLst>
            <pc:docMk/>
            <pc:sldMk cId="2746214639" sldId="285"/>
            <ac:spMk id="3" creationId="{F97DB507-4B98-DF24-DDBF-07B75C0406B6}"/>
          </ac:spMkLst>
        </pc:spChg>
        <pc:spChg chg="add del mod">
          <ac:chgData name="Steve Myrick" userId="6f119bf8-5a11-4862-a557-8fafa2e2a65d" providerId="ADAL" clId="{EE98784B-CA71-6641-A4B0-B1AB37BB0A8C}" dt="2024-07-13T02:34:54.297" v="958"/>
          <ac:spMkLst>
            <pc:docMk/>
            <pc:sldMk cId="2746214639" sldId="285"/>
            <ac:spMk id="6" creationId="{94D23C5D-9CBB-62AA-42F2-B1F4549DB2A5}"/>
          </ac:spMkLst>
        </pc:spChg>
        <pc:picChg chg="add del mod">
          <ac:chgData name="Steve Myrick" userId="6f119bf8-5a11-4862-a557-8fafa2e2a65d" providerId="ADAL" clId="{EE98784B-CA71-6641-A4B0-B1AB37BB0A8C}" dt="2024-07-13T02:28:28.425" v="957" actId="478"/>
          <ac:picMkLst>
            <pc:docMk/>
            <pc:sldMk cId="2746214639" sldId="285"/>
            <ac:picMk id="4" creationId="{09E863F9-0874-F450-684C-F4F1963D80BF}"/>
          </ac:picMkLst>
        </pc:picChg>
        <pc:picChg chg="add mod">
          <ac:chgData name="Steve Myrick" userId="6f119bf8-5a11-4862-a557-8fafa2e2a65d" providerId="ADAL" clId="{EE98784B-CA71-6641-A4B0-B1AB37BB0A8C}" dt="2024-07-13T02:35:00.247" v="961" actId="1076"/>
          <ac:picMkLst>
            <pc:docMk/>
            <pc:sldMk cId="2746214639" sldId="285"/>
            <ac:picMk id="7" creationId="{5FF7CDFD-82D8-12EE-E254-80FC2FADE29D}"/>
          </ac:picMkLst>
        </pc:picChg>
      </pc:sldChg>
      <pc:sldChg chg="addSp delSp modSp new mod">
        <pc:chgData name="Steve Myrick" userId="6f119bf8-5a11-4862-a557-8fafa2e2a65d" providerId="ADAL" clId="{EE98784B-CA71-6641-A4B0-B1AB37BB0A8C}" dt="2024-07-13T02:37:28.692" v="995" actId="1076"/>
        <pc:sldMkLst>
          <pc:docMk/>
          <pc:sldMk cId="4000365737" sldId="286"/>
        </pc:sldMkLst>
        <pc:spChg chg="mod">
          <ac:chgData name="Steve Myrick" userId="6f119bf8-5a11-4862-a557-8fafa2e2a65d" providerId="ADAL" clId="{EE98784B-CA71-6641-A4B0-B1AB37BB0A8C}" dt="2024-07-13T02:36:47.361" v="986" actId="1076"/>
          <ac:spMkLst>
            <pc:docMk/>
            <pc:sldMk cId="4000365737" sldId="286"/>
            <ac:spMk id="2" creationId="{695EC423-3308-579D-9ED2-783FF5656DA8}"/>
          </ac:spMkLst>
        </pc:spChg>
        <pc:spChg chg="del">
          <ac:chgData name="Steve Myrick" userId="6f119bf8-5a11-4862-a557-8fafa2e2a65d" providerId="ADAL" clId="{EE98784B-CA71-6641-A4B0-B1AB37BB0A8C}" dt="2024-07-13T02:36:35.477" v="963"/>
          <ac:spMkLst>
            <pc:docMk/>
            <pc:sldMk cId="4000365737" sldId="286"/>
            <ac:spMk id="3" creationId="{C546C01F-C6EE-19CE-4CB4-FEDE99D53094}"/>
          </ac:spMkLst>
        </pc:spChg>
        <pc:picChg chg="add mod modCrop">
          <ac:chgData name="Steve Myrick" userId="6f119bf8-5a11-4862-a557-8fafa2e2a65d" providerId="ADAL" clId="{EE98784B-CA71-6641-A4B0-B1AB37BB0A8C}" dt="2024-07-13T02:37:28.692" v="995" actId="1076"/>
          <ac:picMkLst>
            <pc:docMk/>
            <pc:sldMk cId="4000365737" sldId="286"/>
            <ac:picMk id="5" creationId="{2CEABAEB-3894-3A5A-E0CB-4422DD0C30F1}"/>
          </ac:picMkLst>
        </pc:picChg>
      </pc:sldChg>
      <pc:sldChg chg="addSp delSp modSp add mod modNotesTx">
        <pc:chgData name="Steve Myrick" userId="6f119bf8-5a11-4862-a557-8fafa2e2a65d" providerId="ADAL" clId="{EE98784B-CA71-6641-A4B0-B1AB37BB0A8C}" dt="2024-07-19T18:40:01.643" v="2537" actId="20577"/>
        <pc:sldMkLst>
          <pc:docMk/>
          <pc:sldMk cId="1686584751" sldId="287"/>
        </pc:sldMkLst>
        <pc:spChg chg="mod">
          <ac:chgData name="Steve Myrick" userId="6f119bf8-5a11-4862-a557-8fafa2e2a65d" providerId="ADAL" clId="{EE98784B-CA71-6641-A4B0-B1AB37BB0A8C}" dt="2024-07-13T19:41:45.920" v="1016" actId="20577"/>
          <ac:spMkLst>
            <pc:docMk/>
            <pc:sldMk cId="1686584751" sldId="287"/>
            <ac:spMk id="2" creationId="{A439F563-D7E8-18C6-9357-F65365B67D18}"/>
          </ac:spMkLst>
        </pc:spChg>
        <pc:spChg chg="mod">
          <ac:chgData name="Steve Myrick" userId="6f119bf8-5a11-4862-a557-8fafa2e2a65d" providerId="ADAL" clId="{EE98784B-CA71-6641-A4B0-B1AB37BB0A8C}" dt="2024-07-13T19:46:37.969" v="1135"/>
          <ac:spMkLst>
            <pc:docMk/>
            <pc:sldMk cId="1686584751" sldId="287"/>
            <ac:spMk id="3" creationId="{B6FFD4A9-BEA3-6233-5FD9-647B46B2DF6C}"/>
          </ac:spMkLst>
        </pc:spChg>
        <pc:picChg chg="add mod">
          <ac:chgData name="Steve Myrick" userId="6f119bf8-5a11-4862-a557-8fafa2e2a65d" providerId="ADAL" clId="{EE98784B-CA71-6641-A4B0-B1AB37BB0A8C}" dt="2024-07-13T19:50:42.599" v="1163" actId="1076"/>
          <ac:picMkLst>
            <pc:docMk/>
            <pc:sldMk cId="1686584751" sldId="287"/>
            <ac:picMk id="4" creationId="{84C0EA3C-D245-5251-64E2-914948DA0B39}"/>
          </ac:picMkLst>
        </pc:picChg>
        <pc:picChg chg="del">
          <ac:chgData name="Steve Myrick" userId="6f119bf8-5a11-4862-a557-8fafa2e2a65d" providerId="ADAL" clId="{EE98784B-CA71-6641-A4B0-B1AB37BB0A8C}" dt="2024-07-13T19:42:15.604" v="1018" actId="478"/>
          <ac:picMkLst>
            <pc:docMk/>
            <pc:sldMk cId="1686584751" sldId="287"/>
            <ac:picMk id="1026" creationId="{EE38E47C-F0AD-B4AC-9498-D9681CC7E3AC}"/>
          </ac:picMkLst>
        </pc:picChg>
      </pc:sldChg>
      <pc:sldChg chg="addSp delSp modSp add mod setBg delDesignElem">
        <pc:chgData name="Steve Myrick" userId="6f119bf8-5a11-4862-a557-8fafa2e2a65d" providerId="ADAL" clId="{EE98784B-CA71-6641-A4B0-B1AB37BB0A8C}" dt="2024-07-18T20:18:24.423" v="1456" actId="1076"/>
        <pc:sldMkLst>
          <pc:docMk/>
          <pc:sldMk cId="2261185618" sldId="288"/>
        </pc:sldMkLst>
        <pc:spChg chg="mod">
          <ac:chgData name="Steve Myrick" userId="6f119bf8-5a11-4862-a557-8fafa2e2a65d" providerId="ADAL" clId="{EE98784B-CA71-6641-A4B0-B1AB37BB0A8C}" dt="2024-07-18T20:17:04.919" v="1295" actId="20577"/>
          <ac:spMkLst>
            <pc:docMk/>
            <pc:sldMk cId="2261185618" sldId="288"/>
            <ac:spMk id="2" creationId="{09DAAAA3-28DF-D21A-0553-940A90CE1B6E}"/>
          </ac:spMkLst>
        </pc:spChg>
        <pc:spChg chg="mod">
          <ac:chgData name="Steve Myrick" userId="6f119bf8-5a11-4862-a557-8fafa2e2a65d" providerId="ADAL" clId="{EE98784B-CA71-6641-A4B0-B1AB37BB0A8C}" dt="2024-07-18T20:18:02.789" v="1450" actId="20577"/>
          <ac:spMkLst>
            <pc:docMk/>
            <pc:sldMk cId="2261185618" sldId="288"/>
            <ac:spMk id="3" creationId="{0F8DDBB2-A370-F730-2B83-DD2D202D0AEE}"/>
          </ac:spMkLst>
        </pc:spChg>
        <pc:grpChg chg="del">
          <ac:chgData name="Steve Myrick" userId="6f119bf8-5a11-4862-a557-8fafa2e2a65d" providerId="ADAL" clId="{EE98784B-CA71-6641-A4B0-B1AB37BB0A8C}" dt="2024-07-18T20:16:53.774" v="1290"/>
          <ac:grpSpMkLst>
            <pc:docMk/>
            <pc:sldMk cId="2261185618" sldId="288"/>
            <ac:grpSpMk id="5127" creationId="{4522F6F2-D276-4B44-927D-595B62E8F527}"/>
          </ac:grpSpMkLst>
        </pc:grpChg>
        <pc:grpChg chg="del">
          <ac:chgData name="Steve Myrick" userId="6f119bf8-5a11-4862-a557-8fafa2e2a65d" providerId="ADAL" clId="{EE98784B-CA71-6641-A4B0-B1AB37BB0A8C}" dt="2024-07-18T20:16:53.774" v="1290"/>
          <ac:grpSpMkLst>
            <pc:docMk/>
            <pc:sldMk cId="2261185618" sldId="288"/>
            <ac:grpSpMk id="5131" creationId="{9A210947-19DD-4D82-9001-EB4FD3CA889B}"/>
          </ac:grpSpMkLst>
        </pc:grpChg>
        <pc:picChg chg="add mod">
          <ac:chgData name="Steve Myrick" userId="6f119bf8-5a11-4862-a557-8fafa2e2a65d" providerId="ADAL" clId="{EE98784B-CA71-6641-A4B0-B1AB37BB0A8C}" dt="2024-07-18T20:18:24.423" v="1456" actId="1076"/>
          <ac:picMkLst>
            <pc:docMk/>
            <pc:sldMk cId="2261185618" sldId="288"/>
            <ac:picMk id="5" creationId="{0A1B0BC8-9F49-828C-D5E6-14B64B6C41B4}"/>
          </ac:picMkLst>
        </pc:picChg>
      </pc:sldChg>
      <pc:sldChg chg="addSp modSp new mod ord setBg">
        <pc:chgData name="Steve Myrick" userId="6f119bf8-5a11-4862-a557-8fafa2e2a65d" providerId="ADAL" clId="{EE98784B-CA71-6641-A4B0-B1AB37BB0A8C}" dt="2024-07-19T01:40:21.762" v="1873" actId="20578"/>
        <pc:sldMkLst>
          <pc:docMk/>
          <pc:sldMk cId="3195232453" sldId="289"/>
        </pc:sldMkLst>
        <pc:spChg chg="mod">
          <ac:chgData name="Steve Myrick" userId="6f119bf8-5a11-4862-a557-8fafa2e2a65d" providerId="ADAL" clId="{EE98784B-CA71-6641-A4B0-B1AB37BB0A8C}" dt="2024-07-18T20:35:11.239" v="1519" actId="404"/>
          <ac:spMkLst>
            <pc:docMk/>
            <pc:sldMk cId="3195232453" sldId="289"/>
            <ac:spMk id="2" creationId="{86B46E9E-B45B-EA46-A7F3-976AE83A8916}"/>
          </ac:spMkLst>
        </pc:spChg>
        <pc:spChg chg="mod">
          <ac:chgData name="Steve Myrick" userId="6f119bf8-5a11-4862-a557-8fafa2e2a65d" providerId="ADAL" clId="{EE98784B-CA71-6641-A4B0-B1AB37BB0A8C}" dt="2024-07-18T21:05:31.329" v="1696" actId="20577"/>
          <ac:spMkLst>
            <pc:docMk/>
            <pc:sldMk cId="3195232453" sldId="289"/>
            <ac:spMk id="3" creationId="{2603B8CA-3F8C-9C08-0804-D4517FDD009F}"/>
          </ac:spMkLst>
        </pc:spChg>
        <pc:grpChg chg="add">
          <ac:chgData name="Steve Myrick" userId="6f119bf8-5a11-4862-a557-8fafa2e2a65d" providerId="ADAL" clId="{EE98784B-CA71-6641-A4B0-B1AB37BB0A8C}" dt="2024-07-18T20:34:46.109" v="1505" actId="26606"/>
          <ac:grpSpMkLst>
            <pc:docMk/>
            <pc:sldMk cId="3195232453" sldId="289"/>
            <ac:grpSpMk id="2057" creationId="{F21A37DB-EDD2-4025-A254-7FE5E4C7AE2B}"/>
          </ac:grpSpMkLst>
        </pc:grpChg>
        <pc:grpChg chg="add">
          <ac:chgData name="Steve Myrick" userId="6f119bf8-5a11-4862-a557-8fafa2e2a65d" providerId="ADAL" clId="{EE98784B-CA71-6641-A4B0-B1AB37BB0A8C}" dt="2024-07-18T20:34:46.109" v="1505" actId="26606"/>
          <ac:grpSpMkLst>
            <pc:docMk/>
            <pc:sldMk cId="3195232453" sldId="289"/>
            <ac:grpSpMk id="2113" creationId="{4D50C3BF-4EC6-4075-8C5A-BB4D93669380}"/>
          </ac:grpSpMkLst>
        </pc:grpChg>
        <pc:grpChg chg="add">
          <ac:chgData name="Steve Myrick" userId="6f119bf8-5a11-4862-a557-8fafa2e2a65d" providerId="ADAL" clId="{EE98784B-CA71-6641-A4B0-B1AB37BB0A8C}" dt="2024-07-18T20:34:46.109" v="1505" actId="26606"/>
          <ac:grpSpMkLst>
            <pc:docMk/>
            <pc:sldMk cId="3195232453" sldId="289"/>
            <ac:grpSpMk id="2117" creationId="{5C427DC4-D0C8-4AD1-971C-C179999E434A}"/>
          </ac:grpSpMkLst>
        </pc:grpChg>
        <pc:grpChg chg="add">
          <ac:chgData name="Steve Myrick" userId="6f119bf8-5a11-4862-a557-8fafa2e2a65d" providerId="ADAL" clId="{EE98784B-CA71-6641-A4B0-B1AB37BB0A8C}" dt="2024-07-18T20:34:46.109" v="1505" actId="26606"/>
          <ac:grpSpMkLst>
            <pc:docMk/>
            <pc:sldMk cId="3195232453" sldId="289"/>
            <ac:grpSpMk id="2173" creationId="{B683E0DB-6F21-4C3E-8305-9450FD8D69BB}"/>
          </ac:grpSpMkLst>
        </pc:grpChg>
        <pc:picChg chg="add mod">
          <ac:chgData name="Steve Myrick" userId="6f119bf8-5a11-4862-a557-8fafa2e2a65d" providerId="ADAL" clId="{EE98784B-CA71-6641-A4B0-B1AB37BB0A8C}" dt="2024-07-18T20:34:46.109" v="1505" actId="26606"/>
          <ac:picMkLst>
            <pc:docMk/>
            <pc:sldMk cId="3195232453" sldId="289"/>
            <ac:picMk id="2050" creationId="{E2736B03-5E30-5761-5E66-D66E0C3ECA3E}"/>
          </ac:picMkLst>
        </pc:picChg>
        <pc:picChg chg="add">
          <ac:chgData name="Steve Myrick" userId="6f119bf8-5a11-4862-a557-8fafa2e2a65d" providerId="ADAL" clId="{EE98784B-CA71-6641-A4B0-B1AB37BB0A8C}" dt="2024-07-18T20:34:46.109" v="1505" actId="26606"/>
          <ac:picMkLst>
            <pc:docMk/>
            <pc:sldMk cId="3195232453" sldId="289"/>
            <ac:picMk id="2055" creationId="{38BFA449-4933-478B-B27D-ACCC557FF970}"/>
          </ac:picMkLst>
        </pc:picChg>
      </pc:sldChg>
      <pc:sldChg chg="addSp new ord">
        <pc:chgData name="Steve Myrick" userId="6f119bf8-5a11-4862-a557-8fafa2e2a65d" providerId="ADAL" clId="{EE98784B-CA71-6641-A4B0-B1AB37BB0A8C}" dt="2024-07-19T18:35:29.309" v="2455" actId="20578"/>
        <pc:sldMkLst>
          <pc:docMk/>
          <pc:sldMk cId="3700166551" sldId="290"/>
        </pc:sldMkLst>
        <pc:picChg chg="add">
          <ac:chgData name="Steve Myrick" userId="6f119bf8-5a11-4862-a557-8fafa2e2a65d" providerId="ADAL" clId="{EE98784B-CA71-6641-A4B0-B1AB37BB0A8C}" dt="2024-07-19T01:34:56.032" v="1699"/>
          <ac:picMkLst>
            <pc:docMk/>
            <pc:sldMk cId="3700166551" sldId="290"/>
            <ac:picMk id="4098" creationId="{6631FEFD-20AA-0521-50A5-EE7C819D62B0}"/>
          </ac:picMkLst>
        </pc:picChg>
      </pc:sldChg>
      <pc:sldChg chg="addSp new ord modNotesTx">
        <pc:chgData name="Steve Myrick" userId="6f119bf8-5a11-4862-a557-8fafa2e2a65d" providerId="ADAL" clId="{EE98784B-CA71-6641-A4B0-B1AB37BB0A8C}" dt="2024-07-19T18:35:29.309" v="2455" actId="20578"/>
        <pc:sldMkLst>
          <pc:docMk/>
          <pc:sldMk cId="150866485" sldId="291"/>
        </pc:sldMkLst>
        <pc:picChg chg="add">
          <ac:chgData name="Steve Myrick" userId="6f119bf8-5a11-4862-a557-8fafa2e2a65d" providerId="ADAL" clId="{EE98784B-CA71-6641-A4B0-B1AB37BB0A8C}" dt="2024-07-19T01:35:51.914" v="1701"/>
          <ac:picMkLst>
            <pc:docMk/>
            <pc:sldMk cId="150866485" sldId="291"/>
            <ac:picMk id="5122" creationId="{42BEF59D-53DD-A8C0-47E7-D2F15F3CE5FA}"/>
          </ac:picMkLst>
        </pc:picChg>
      </pc:sldChg>
      <pc:sldChg chg="addSp new ord modNotesTx">
        <pc:chgData name="Steve Myrick" userId="6f119bf8-5a11-4862-a557-8fafa2e2a65d" providerId="ADAL" clId="{EE98784B-CA71-6641-A4B0-B1AB37BB0A8C}" dt="2024-07-19T18:35:29.309" v="2455" actId="20578"/>
        <pc:sldMkLst>
          <pc:docMk/>
          <pc:sldMk cId="2847898957" sldId="292"/>
        </pc:sldMkLst>
        <pc:picChg chg="add">
          <ac:chgData name="Steve Myrick" userId="6f119bf8-5a11-4862-a557-8fafa2e2a65d" providerId="ADAL" clId="{EE98784B-CA71-6641-A4B0-B1AB37BB0A8C}" dt="2024-07-19T01:36:18.319" v="1703"/>
          <ac:picMkLst>
            <pc:docMk/>
            <pc:sldMk cId="2847898957" sldId="292"/>
            <ac:picMk id="6146" creationId="{8E6DD169-645A-3B69-430F-C5560D5AE0EB}"/>
          </ac:picMkLst>
        </pc:picChg>
      </pc:sldChg>
      <pc:sldChg chg="addSp new ord modNotesTx">
        <pc:chgData name="Steve Myrick" userId="6f119bf8-5a11-4862-a557-8fafa2e2a65d" providerId="ADAL" clId="{EE98784B-CA71-6641-A4B0-B1AB37BB0A8C}" dt="2024-07-19T18:35:29.309" v="2455" actId="20578"/>
        <pc:sldMkLst>
          <pc:docMk/>
          <pc:sldMk cId="1175287400" sldId="293"/>
        </pc:sldMkLst>
        <pc:picChg chg="add">
          <ac:chgData name="Steve Myrick" userId="6f119bf8-5a11-4862-a557-8fafa2e2a65d" providerId="ADAL" clId="{EE98784B-CA71-6641-A4B0-B1AB37BB0A8C}" dt="2024-07-19T01:36:59.558" v="1705"/>
          <ac:picMkLst>
            <pc:docMk/>
            <pc:sldMk cId="1175287400" sldId="293"/>
            <ac:picMk id="7170" creationId="{6E2A0B74-5FD6-4AB6-5FFD-70E246648EA4}"/>
          </ac:picMkLst>
        </pc:picChg>
      </pc:sldChg>
      <pc:sldChg chg="addSp new ord modNotesTx">
        <pc:chgData name="Steve Myrick" userId="6f119bf8-5a11-4862-a557-8fafa2e2a65d" providerId="ADAL" clId="{EE98784B-CA71-6641-A4B0-B1AB37BB0A8C}" dt="2024-07-19T18:35:29.309" v="2455" actId="20578"/>
        <pc:sldMkLst>
          <pc:docMk/>
          <pc:sldMk cId="1355595286" sldId="294"/>
        </pc:sldMkLst>
        <pc:picChg chg="add">
          <ac:chgData name="Steve Myrick" userId="6f119bf8-5a11-4862-a557-8fafa2e2a65d" providerId="ADAL" clId="{EE98784B-CA71-6641-A4B0-B1AB37BB0A8C}" dt="2024-07-19T01:37:09.185" v="1707"/>
          <ac:picMkLst>
            <pc:docMk/>
            <pc:sldMk cId="1355595286" sldId="294"/>
            <ac:picMk id="8194" creationId="{C01ABF41-B969-079E-E688-5986C5F6BC6E}"/>
          </ac:picMkLst>
        </pc:picChg>
      </pc:sldChg>
      <pc:sldChg chg="addSp delSp modSp new mod">
        <pc:chgData name="Steve Myrick" userId="6f119bf8-5a11-4862-a557-8fafa2e2a65d" providerId="ADAL" clId="{EE98784B-CA71-6641-A4B0-B1AB37BB0A8C}" dt="2024-07-19T01:47:13.012" v="2104" actId="403"/>
        <pc:sldMkLst>
          <pc:docMk/>
          <pc:sldMk cId="2844140146" sldId="295"/>
        </pc:sldMkLst>
        <pc:spChg chg="mod">
          <ac:chgData name="Steve Myrick" userId="6f119bf8-5a11-4862-a557-8fafa2e2a65d" providerId="ADAL" clId="{EE98784B-CA71-6641-A4B0-B1AB37BB0A8C}" dt="2024-07-19T01:42:00.273" v="1935" actId="20577"/>
          <ac:spMkLst>
            <pc:docMk/>
            <pc:sldMk cId="2844140146" sldId="295"/>
            <ac:spMk id="2" creationId="{5708E6C1-5DB5-0FE5-3A5B-99F54AA366DD}"/>
          </ac:spMkLst>
        </pc:spChg>
        <pc:spChg chg="mod">
          <ac:chgData name="Steve Myrick" userId="6f119bf8-5a11-4862-a557-8fafa2e2a65d" providerId="ADAL" clId="{EE98784B-CA71-6641-A4B0-B1AB37BB0A8C}" dt="2024-07-19T01:47:13.012" v="2104" actId="403"/>
          <ac:spMkLst>
            <pc:docMk/>
            <pc:sldMk cId="2844140146" sldId="295"/>
            <ac:spMk id="3" creationId="{A50288A1-C36A-1D28-F7B1-12866D6E1E8B}"/>
          </ac:spMkLst>
        </pc:spChg>
        <pc:picChg chg="add del mod">
          <ac:chgData name="Steve Myrick" userId="6f119bf8-5a11-4862-a557-8fafa2e2a65d" providerId="ADAL" clId="{EE98784B-CA71-6641-A4B0-B1AB37BB0A8C}" dt="2024-07-19T01:47:02.091" v="2096" actId="478"/>
          <ac:picMkLst>
            <pc:docMk/>
            <pc:sldMk cId="2844140146" sldId="295"/>
            <ac:picMk id="9218" creationId="{DCFAB009-D1A3-5778-6352-FF371EEEC265}"/>
          </ac:picMkLst>
        </pc:picChg>
        <pc:picChg chg="add mod">
          <ac:chgData name="Steve Myrick" userId="6f119bf8-5a11-4862-a557-8fafa2e2a65d" providerId="ADAL" clId="{EE98784B-CA71-6641-A4B0-B1AB37BB0A8C}" dt="2024-07-19T01:47:08.436" v="2101" actId="1076"/>
          <ac:picMkLst>
            <pc:docMk/>
            <pc:sldMk cId="2844140146" sldId="295"/>
            <ac:picMk id="9220" creationId="{EAC2C62D-CA7E-248E-35BD-F8A0BF671AFC}"/>
          </ac:picMkLst>
        </pc:picChg>
      </pc:sldChg>
      <pc:sldChg chg="delSp modSp add mod setBg delDesignElem">
        <pc:chgData name="Steve Myrick" userId="6f119bf8-5a11-4862-a557-8fafa2e2a65d" providerId="ADAL" clId="{EE98784B-CA71-6641-A4B0-B1AB37BB0A8C}" dt="2024-07-19T01:50:07.159" v="2214" actId="1076"/>
        <pc:sldMkLst>
          <pc:docMk/>
          <pc:sldMk cId="3466288403" sldId="296"/>
        </pc:sldMkLst>
        <pc:spChg chg="mod">
          <ac:chgData name="Steve Myrick" userId="6f119bf8-5a11-4862-a557-8fafa2e2a65d" providerId="ADAL" clId="{EE98784B-CA71-6641-A4B0-B1AB37BB0A8C}" dt="2024-07-19T01:50:07.159" v="2214" actId="1076"/>
          <ac:spMkLst>
            <pc:docMk/>
            <pc:sldMk cId="3466288403" sldId="296"/>
            <ac:spMk id="3" creationId="{9FF9026D-C7A3-DBDE-6BAA-C8A60F46B981}"/>
          </ac:spMkLst>
        </pc:spChg>
        <pc:grpChg chg="del">
          <ac:chgData name="Steve Myrick" userId="6f119bf8-5a11-4862-a557-8fafa2e2a65d" providerId="ADAL" clId="{EE98784B-CA71-6641-A4B0-B1AB37BB0A8C}" dt="2024-07-19T01:47:48.780" v="2106"/>
          <ac:grpSpMkLst>
            <pc:docMk/>
            <pc:sldMk cId="3466288403" sldId="296"/>
            <ac:grpSpMk id="10247" creationId="{5FE07634-A83A-4681-9C1D-BC0775F9D296}"/>
          </ac:grpSpMkLst>
        </pc:grpChg>
        <pc:grpChg chg="del">
          <ac:chgData name="Steve Myrick" userId="6f119bf8-5a11-4862-a557-8fafa2e2a65d" providerId="ADAL" clId="{EE98784B-CA71-6641-A4B0-B1AB37BB0A8C}" dt="2024-07-19T01:47:48.780" v="2106"/>
          <ac:grpSpMkLst>
            <pc:docMk/>
            <pc:sldMk cId="3466288403" sldId="296"/>
            <ac:grpSpMk id="10251" creationId="{A2E1FE48-FA7B-4262-B922-041542931DDF}"/>
          </ac:grpSpMkLst>
        </pc:gr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F403E-A34E-43DC-865B-C5D71F2885A3}" type="doc">
      <dgm:prSet loTypeId="urn:microsoft.com/office/officeart/2016/7/layout/LinearBlockProcessNumbered" loCatId="process" qsTypeId="urn:microsoft.com/office/officeart/2005/8/quickstyle/simple4" qsCatId="simple" csTypeId="urn:microsoft.com/office/officeart/2005/8/colors/colorful5" csCatId="colorful"/>
      <dgm:spPr/>
      <dgm:t>
        <a:bodyPr/>
        <a:lstStyle/>
        <a:p>
          <a:endParaRPr lang="en-US"/>
        </a:p>
      </dgm:t>
    </dgm:pt>
    <dgm:pt modelId="{1DE5FE55-BCC3-4D98-8B22-B3F46F7C62CF}">
      <dgm:prSet/>
      <dgm:spPr/>
      <dgm:t>
        <a:bodyPr/>
        <a:lstStyle/>
        <a:p>
          <a:r>
            <a:rPr lang="en-US"/>
            <a:t>Problem Statement</a:t>
          </a:r>
        </a:p>
      </dgm:t>
    </dgm:pt>
    <dgm:pt modelId="{4052DFF9-BE73-4898-8810-DC3E28FF1066}" type="parTrans" cxnId="{BA476AC4-B8BE-4764-8DE5-5B2A76F31CAC}">
      <dgm:prSet/>
      <dgm:spPr/>
      <dgm:t>
        <a:bodyPr/>
        <a:lstStyle/>
        <a:p>
          <a:endParaRPr lang="en-US"/>
        </a:p>
      </dgm:t>
    </dgm:pt>
    <dgm:pt modelId="{0F98F4BB-01AD-4A44-A119-15C103A514D8}" type="sibTrans" cxnId="{BA476AC4-B8BE-4764-8DE5-5B2A76F31CAC}">
      <dgm:prSet phldrT="01" phldr="0"/>
      <dgm:spPr/>
      <dgm:t>
        <a:bodyPr/>
        <a:lstStyle/>
        <a:p>
          <a:r>
            <a:rPr lang="en-US"/>
            <a:t>01</a:t>
          </a:r>
        </a:p>
      </dgm:t>
    </dgm:pt>
    <dgm:pt modelId="{7980E3CB-A79E-4CFC-99E6-0B417F4E8404}">
      <dgm:prSet/>
      <dgm:spPr/>
      <dgm:t>
        <a:bodyPr/>
        <a:lstStyle/>
        <a:p>
          <a:r>
            <a:rPr lang="en-US"/>
            <a:t>What is MITRE ATT&amp;CK?</a:t>
          </a:r>
        </a:p>
      </dgm:t>
    </dgm:pt>
    <dgm:pt modelId="{176242D4-9B32-45B2-85D9-4FF21B060C13}" type="parTrans" cxnId="{0D0ACFCB-5E18-482F-80FF-EF37D82311E6}">
      <dgm:prSet/>
      <dgm:spPr/>
      <dgm:t>
        <a:bodyPr/>
        <a:lstStyle/>
        <a:p>
          <a:endParaRPr lang="en-US"/>
        </a:p>
      </dgm:t>
    </dgm:pt>
    <dgm:pt modelId="{2A291A33-58D7-4846-ACC4-2481FA7C314F}" type="sibTrans" cxnId="{0D0ACFCB-5E18-482F-80FF-EF37D82311E6}">
      <dgm:prSet phldrT="02" phldr="0"/>
      <dgm:spPr/>
      <dgm:t>
        <a:bodyPr/>
        <a:lstStyle/>
        <a:p>
          <a:r>
            <a:rPr lang="en-US"/>
            <a:t>02</a:t>
          </a:r>
        </a:p>
      </dgm:t>
    </dgm:pt>
    <dgm:pt modelId="{3D5C6C6C-2693-43DE-95CA-D813F9023692}">
      <dgm:prSet/>
      <dgm:spPr/>
      <dgm:t>
        <a:bodyPr/>
        <a:lstStyle/>
        <a:p>
          <a:r>
            <a:rPr lang="en-US" dirty="0"/>
            <a:t>Why track metrics?</a:t>
          </a:r>
        </a:p>
      </dgm:t>
    </dgm:pt>
    <dgm:pt modelId="{DE04B8E8-7FCB-4AE8-BAC2-88084F964AE4}" type="parTrans" cxnId="{F9CC6883-AF4D-4D92-BCE1-6234F5DB4B60}">
      <dgm:prSet/>
      <dgm:spPr/>
      <dgm:t>
        <a:bodyPr/>
        <a:lstStyle/>
        <a:p>
          <a:endParaRPr lang="en-US"/>
        </a:p>
      </dgm:t>
    </dgm:pt>
    <dgm:pt modelId="{96EE3CFF-35EE-4102-8AD2-FE40561060F2}" type="sibTrans" cxnId="{F9CC6883-AF4D-4D92-BCE1-6234F5DB4B60}">
      <dgm:prSet phldrT="03" phldr="0"/>
      <dgm:spPr/>
      <dgm:t>
        <a:bodyPr/>
        <a:lstStyle/>
        <a:p>
          <a:r>
            <a:rPr lang="en-US"/>
            <a:t>03</a:t>
          </a:r>
        </a:p>
      </dgm:t>
    </dgm:pt>
    <dgm:pt modelId="{0D66084C-F1A4-46AB-A8A4-A1D1925D99CB}">
      <dgm:prSet/>
      <dgm:spPr/>
      <dgm:t>
        <a:bodyPr/>
        <a:lstStyle/>
        <a:p>
          <a:r>
            <a:rPr lang="en-US"/>
            <a:t>What is Atomic Red Team?</a:t>
          </a:r>
        </a:p>
      </dgm:t>
    </dgm:pt>
    <dgm:pt modelId="{219FCE40-B12D-4324-A6EC-98595D8D23E2}" type="parTrans" cxnId="{185A535A-8375-48A3-A1A7-C10DF7E30B1B}">
      <dgm:prSet/>
      <dgm:spPr/>
      <dgm:t>
        <a:bodyPr/>
        <a:lstStyle/>
        <a:p>
          <a:endParaRPr lang="en-US"/>
        </a:p>
      </dgm:t>
    </dgm:pt>
    <dgm:pt modelId="{B943066D-B3E1-4407-A0F8-3BFD09AECC73}" type="sibTrans" cxnId="{185A535A-8375-48A3-A1A7-C10DF7E30B1B}">
      <dgm:prSet phldrT="04" phldr="0"/>
      <dgm:spPr/>
      <dgm:t>
        <a:bodyPr/>
        <a:lstStyle/>
        <a:p>
          <a:r>
            <a:rPr lang="en-US"/>
            <a:t>04</a:t>
          </a:r>
        </a:p>
      </dgm:t>
    </dgm:pt>
    <dgm:pt modelId="{0FDBB301-167C-4218-A985-D04912E0D1C9}">
      <dgm:prSet/>
      <dgm:spPr/>
      <dgm:t>
        <a:bodyPr/>
        <a:lstStyle/>
        <a:p>
          <a:r>
            <a:rPr lang="en-US"/>
            <a:t>How to deploy at scale</a:t>
          </a:r>
        </a:p>
      </dgm:t>
    </dgm:pt>
    <dgm:pt modelId="{A6D0FA30-D551-4409-ACD1-4D1CFF7C42CF}" type="parTrans" cxnId="{96015390-B286-4B8C-931E-447EC7FC26A0}">
      <dgm:prSet/>
      <dgm:spPr/>
      <dgm:t>
        <a:bodyPr/>
        <a:lstStyle/>
        <a:p>
          <a:endParaRPr lang="en-US"/>
        </a:p>
      </dgm:t>
    </dgm:pt>
    <dgm:pt modelId="{BF7E280A-D25B-4DF2-AC57-452B0A92D39B}" type="sibTrans" cxnId="{96015390-B286-4B8C-931E-447EC7FC26A0}">
      <dgm:prSet phldrT="05" phldr="0"/>
      <dgm:spPr/>
      <dgm:t>
        <a:bodyPr/>
        <a:lstStyle/>
        <a:p>
          <a:r>
            <a:rPr lang="en-US"/>
            <a:t>05</a:t>
          </a:r>
        </a:p>
      </dgm:t>
    </dgm:pt>
    <dgm:pt modelId="{53F1A36B-977F-4466-8AA8-1E519150B9FA}">
      <dgm:prSet/>
      <dgm:spPr/>
      <dgm:t>
        <a:bodyPr/>
        <a:lstStyle/>
        <a:p>
          <a:r>
            <a:rPr lang="en-US"/>
            <a:t>Looking forward</a:t>
          </a:r>
        </a:p>
      </dgm:t>
    </dgm:pt>
    <dgm:pt modelId="{FF674F8E-035E-4BA0-A90D-CF0FF488672C}" type="parTrans" cxnId="{5D37FAF3-1D2A-4498-AD9C-8442D7914B65}">
      <dgm:prSet/>
      <dgm:spPr/>
      <dgm:t>
        <a:bodyPr/>
        <a:lstStyle/>
        <a:p>
          <a:endParaRPr lang="en-US"/>
        </a:p>
      </dgm:t>
    </dgm:pt>
    <dgm:pt modelId="{5E2B1D88-D8AE-4DDE-9619-0074C74DA3B1}" type="sibTrans" cxnId="{5D37FAF3-1D2A-4498-AD9C-8442D7914B65}">
      <dgm:prSet phldrT="06" phldr="0"/>
      <dgm:spPr/>
      <dgm:t>
        <a:bodyPr/>
        <a:lstStyle/>
        <a:p>
          <a:r>
            <a:rPr lang="en-US"/>
            <a:t>06</a:t>
          </a:r>
        </a:p>
      </dgm:t>
    </dgm:pt>
    <dgm:pt modelId="{6FE91E35-5F13-524C-BC63-3CB9CB953840}" type="pres">
      <dgm:prSet presAssocID="{03DF403E-A34E-43DC-865B-C5D71F2885A3}" presName="Name0" presStyleCnt="0">
        <dgm:presLayoutVars>
          <dgm:animLvl val="lvl"/>
          <dgm:resizeHandles val="exact"/>
        </dgm:presLayoutVars>
      </dgm:prSet>
      <dgm:spPr/>
    </dgm:pt>
    <dgm:pt modelId="{8ED4B9AE-62B0-EB4A-B4B1-106CEFDBB9AE}" type="pres">
      <dgm:prSet presAssocID="{1DE5FE55-BCC3-4D98-8B22-B3F46F7C62CF}" presName="compositeNode" presStyleCnt="0">
        <dgm:presLayoutVars>
          <dgm:bulletEnabled val="1"/>
        </dgm:presLayoutVars>
      </dgm:prSet>
      <dgm:spPr/>
    </dgm:pt>
    <dgm:pt modelId="{65CBF1E2-1359-BE4E-AEFE-59B57A8F70F4}" type="pres">
      <dgm:prSet presAssocID="{1DE5FE55-BCC3-4D98-8B22-B3F46F7C62CF}" presName="bgRect" presStyleLbl="alignNode1" presStyleIdx="0" presStyleCnt="6"/>
      <dgm:spPr/>
    </dgm:pt>
    <dgm:pt modelId="{5B3BEA7E-F740-C847-AB4F-F4CF780F8B57}" type="pres">
      <dgm:prSet presAssocID="{0F98F4BB-01AD-4A44-A119-15C103A514D8}" presName="sibTransNodeRect" presStyleLbl="alignNode1" presStyleIdx="0" presStyleCnt="6">
        <dgm:presLayoutVars>
          <dgm:chMax val="0"/>
          <dgm:bulletEnabled val="1"/>
        </dgm:presLayoutVars>
      </dgm:prSet>
      <dgm:spPr/>
    </dgm:pt>
    <dgm:pt modelId="{796EBFF1-2FDC-A440-9144-DEC4666C3C61}" type="pres">
      <dgm:prSet presAssocID="{1DE5FE55-BCC3-4D98-8B22-B3F46F7C62CF}" presName="nodeRect" presStyleLbl="alignNode1" presStyleIdx="0" presStyleCnt="6">
        <dgm:presLayoutVars>
          <dgm:bulletEnabled val="1"/>
        </dgm:presLayoutVars>
      </dgm:prSet>
      <dgm:spPr/>
    </dgm:pt>
    <dgm:pt modelId="{13A03934-AE70-2249-9D2F-876C1AF5236C}" type="pres">
      <dgm:prSet presAssocID="{0F98F4BB-01AD-4A44-A119-15C103A514D8}" presName="sibTrans" presStyleCnt="0"/>
      <dgm:spPr/>
    </dgm:pt>
    <dgm:pt modelId="{B3EFC205-B589-2644-82D9-0763B37BEBBB}" type="pres">
      <dgm:prSet presAssocID="{7980E3CB-A79E-4CFC-99E6-0B417F4E8404}" presName="compositeNode" presStyleCnt="0">
        <dgm:presLayoutVars>
          <dgm:bulletEnabled val="1"/>
        </dgm:presLayoutVars>
      </dgm:prSet>
      <dgm:spPr/>
    </dgm:pt>
    <dgm:pt modelId="{9A999546-C628-0441-B56C-CD2EFCF4EADA}" type="pres">
      <dgm:prSet presAssocID="{7980E3CB-A79E-4CFC-99E6-0B417F4E8404}" presName="bgRect" presStyleLbl="alignNode1" presStyleIdx="1" presStyleCnt="6"/>
      <dgm:spPr/>
    </dgm:pt>
    <dgm:pt modelId="{07BD8CAA-8C12-F24E-9DD0-8F9E4B2588A2}" type="pres">
      <dgm:prSet presAssocID="{2A291A33-58D7-4846-ACC4-2481FA7C314F}" presName="sibTransNodeRect" presStyleLbl="alignNode1" presStyleIdx="1" presStyleCnt="6">
        <dgm:presLayoutVars>
          <dgm:chMax val="0"/>
          <dgm:bulletEnabled val="1"/>
        </dgm:presLayoutVars>
      </dgm:prSet>
      <dgm:spPr/>
    </dgm:pt>
    <dgm:pt modelId="{4E0305C9-2D82-114C-B31D-3D15F861BFD4}" type="pres">
      <dgm:prSet presAssocID="{7980E3CB-A79E-4CFC-99E6-0B417F4E8404}" presName="nodeRect" presStyleLbl="alignNode1" presStyleIdx="1" presStyleCnt="6">
        <dgm:presLayoutVars>
          <dgm:bulletEnabled val="1"/>
        </dgm:presLayoutVars>
      </dgm:prSet>
      <dgm:spPr/>
    </dgm:pt>
    <dgm:pt modelId="{E9621F73-294A-B841-8B11-83D5E332B65F}" type="pres">
      <dgm:prSet presAssocID="{2A291A33-58D7-4846-ACC4-2481FA7C314F}" presName="sibTrans" presStyleCnt="0"/>
      <dgm:spPr/>
    </dgm:pt>
    <dgm:pt modelId="{5EB30DC9-8695-2B47-AC2C-A634DBDDDD2B}" type="pres">
      <dgm:prSet presAssocID="{3D5C6C6C-2693-43DE-95CA-D813F9023692}" presName="compositeNode" presStyleCnt="0">
        <dgm:presLayoutVars>
          <dgm:bulletEnabled val="1"/>
        </dgm:presLayoutVars>
      </dgm:prSet>
      <dgm:spPr/>
    </dgm:pt>
    <dgm:pt modelId="{4CAEFF5A-4B77-D147-9F6B-2073E18EE1D5}" type="pres">
      <dgm:prSet presAssocID="{3D5C6C6C-2693-43DE-95CA-D813F9023692}" presName="bgRect" presStyleLbl="alignNode1" presStyleIdx="2" presStyleCnt="6"/>
      <dgm:spPr/>
    </dgm:pt>
    <dgm:pt modelId="{FF10FF24-16C5-E74B-977B-33505A43AAF4}" type="pres">
      <dgm:prSet presAssocID="{96EE3CFF-35EE-4102-8AD2-FE40561060F2}" presName="sibTransNodeRect" presStyleLbl="alignNode1" presStyleIdx="2" presStyleCnt="6">
        <dgm:presLayoutVars>
          <dgm:chMax val="0"/>
          <dgm:bulletEnabled val="1"/>
        </dgm:presLayoutVars>
      </dgm:prSet>
      <dgm:spPr/>
    </dgm:pt>
    <dgm:pt modelId="{DC743ACF-D76A-EA4E-AE05-E6F8F2E8E02E}" type="pres">
      <dgm:prSet presAssocID="{3D5C6C6C-2693-43DE-95CA-D813F9023692}" presName="nodeRect" presStyleLbl="alignNode1" presStyleIdx="2" presStyleCnt="6">
        <dgm:presLayoutVars>
          <dgm:bulletEnabled val="1"/>
        </dgm:presLayoutVars>
      </dgm:prSet>
      <dgm:spPr/>
    </dgm:pt>
    <dgm:pt modelId="{B491230B-A88D-F34F-B499-FA225F0B2B0D}" type="pres">
      <dgm:prSet presAssocID="{96EE3CFF-35EE-4102-8AD2-FE40561060F2}" presName="sibTrans" presStyleCnt="0"/>
      <dgm:spPr/>
    </dgm:pt>
    <dgm:pt modelId="{BD404512-3A38-3E41-ABC2-1F967A51A293}" type="pres">
      <dgm:prSet presAssocID="{0D66084C-F1A4-46AB-A8A4-A1D1925D99CB}" presName="compositeNode" presStyleCnt="0">
        <dgm:presLayoutVars>
          <dgm:bulletEnabled val="1"/>
        </dgm:presLayoutVars>
      </dgm:prSet>
      <dgm:spPr/>
    </dgm:pt>
    <dgm:pt modelId="{4EDDB4D6-03A6-F74C-BA88-8598583EA6F7}" type="pres">
      <dgm:prSet presAssocID="{0D66084C-F1A4-46AB-A8A4-A1D1925D99CB}" presName="bgRect" presStyleLbl="alignNode1" presStyleIdx="3" presStyleCnt="6"/>
      <dgm:spPr/>
    </dgm:pt>
    <dgm:pt modelId="{10057A36-F1F3-2340-BAD4-2F63A547D73A}" type="pres">
      <dgm:prSet presAssocID="{B943066D-B3E1-4407-A0F8-3BFD09AECC73}" presName="sibTransNodeRect" presStyleLbl="alignNode1" presStyleIdx="3" presStyleCnt="6">
        <dgm:presLayoutVars>
          <dgm:chMax val="0"/>
          <dgm:bulletEnabled val="1"/>
        </dgm:presLayoutVars>
      </dgm:prSet>
      <dgm:spPr/>
    </dgm:pt>
    <dgm:pt modelId="{1A5FB92E-33FF-B945-AAC8-609BE3E2D96C}" type="pres">
      <dgm:prSet presAssocID="{0D66084C-F1A4-46AB-A8A4-A1D1925D99CB}" presName="nodeRect" presStyleLbl="alignNode1" presStyleIdx="3" presStyleCnt="6">
        <dgm:presLayoutVars>
          <dgm:bulletEnabled val="1"/>
        </dgm:presLayoutVars>
      </dgm:prSet>
      <dgm:spPr/>
    </dgm:pt>
    <dgm:pt modelId="{798C5DE6-A242-F14C-8F5D-3E6DE3D34369}" type="pres">
      <dgm:prSet presAssocID="{B943066D-B3E1-4407-A0F8-3BFD09AECC73}" presName="sibTrans" presStyleCnt="0"/>
      <dgm:spPr/>
    </dgm:pt>
    <dgm:pt modelId="{28340D02-D3E7-D443-A90A-601BB2854820}" type="pres">
      <dgm:prSet presAssocID="{0FDBB301-167C-4218-A985-D04912E0D1C9}" presName="compositeNode" presStyleCnt="0">
        <dgm:presLayoutVars>
          <dgm:bulletEnabled val="1"/>
        </dgm:presLayoutVars>
      </dgm:prSet>
      <dgm:spPr/>
    </dgm:pt>
    <dgm:pt modelId="{44564CE1-80EC-7548-B99D-4A031EFAC3B1}" type="pres">
      <dgm:prSet presAssocID="{0FDBB301-167C-4218-A985-D04912E0D1C9}" presName="bgRect" presStyleLbl="alignNode1" presStyleIdx="4" presStyleCnt="6"/>
      <dgm:spPr/>
    </dgm:pt>
    <dgm:pt modelId="{07DCC2C8-0FDE-4044-9B9B-03974079EA6D}" type="pres">
      <dgm:prSet presAssocID="{BF7E280A-D25B-4DF2-AC57-452B0A92D39B}" presName="sibTransNodeRect" presStyleLbl="alignNode1" presStyleIdx="4" presStyleCnt="6">
        <dgm:presLayoutVars>
          <dgm:chMax val="0"/>
          <dgm:bulletEnabled val="1"/>
        </dgm:presLayoutVars>
      </dgm:prSet>
      <dgm:spPr/>
    </dgm:pt>
    <dgm:pt modelId="{7362308C-516A-BC42-9FE2-BD83E20D86B5}" type="pres">
      <dgm:prSet presAssocID="{0FDBB301-167C-4218-A985-D04912E0D1C9}" presName="nodeRect" presStyleLbl="alignNode1" presStyleIdx="4" presStyleCnt="6">
        <dgm:presLayoutVars>
          <dgm:bulletEnabled val="1"/>
        </dgm:presLayoutVars>
      </dgm:prSet>
      <dgm:spPr/>
    </dgm:pt>
    <dgm:pt modelId="{08CE6EA6-C042-904A-8569-7AE0F890B5AF}" type="pres">
      <dgm:prSet presAssocID="{BF7E280A-D25B-4DF2-AC57-452B0A92D39B}" presName="sibTrans" presStyleCnt="0"/>
      <dgm:spPr/>
    </dgm:pt>
    <dgm:pt modelId="{B4B9DE24-705C-9947-AF6C-3F916D4D23B2}" type="pres">
      <dgm:prSet presAssocID="{53F1A36B-977F-4466-8AA8-1E519150B9FA}" presName="compositeNode" presStyleCnt="0">
        <dgm:presLayoutVars>
          <dgm:bulletEnabled val="1"/>
        </dgm:presLayoutVars>
      </dgm:prSet>
      <dgm:spPr/>
    </dgm:pt>
    <dgm:pt modelId="{F228ECD1-11FF-B740-8FC5-DCA46597339F}" type="pres">
      <dgm:prSet presAssocID="{53F1A36B-977F-4466-8AA8-1E519150B9FA}" presName="bgRect" presStyleLbl="alignNode1" presStyleIdx="5" presStyleCnt="6"/>
      <dgm:spPr/>
    </dgm:pt>
    <dgm:pt modelId="{52F306F4-DE7C-2C4F-9E00-16EB7BAD8D7D}" type="pres">
      <dgm:prSet presAssocID="{5E2B1D88-D8AE-4DDE-9619-0074C74DA3B1}" presName="sibTransNodeRect" presStyleLbl="alignNode1" presStyleIdx="5" presStyleCnt="6">
        <dgm:presLayoutVars>
          <dgm:chMax val="0"/>
          <dgm:bulletEnabled val="1"/>
        </dgm:presLayoutVars>
      </dgm:prSet>
      <dgm:spPr/>
    </dgm:pt>
    <dgm:pt modelId="{8CD5A360-D988-C74E-85CE-A6E9597F54B9}" type="pres">
      <dgm:prSet presAssocID="{53F1A36B-977F-4466-8AA8-1E519150B9FA}" presName="nodeRect" presStyleLbl="alignNode1" presStyleIdx="5" presStyleCnt="6">
        <dgm:presLayoutVars>
          <dgm:bulletEnabled val="1"/>
        </dgm:presLayoutVars>
      </dgm:prSet>
      <dgm:spPr/>
    </dgm:pt>
  </dgm:ptLst>
  <dgm:cxnLst>
    <dgm:cxn modelId="{0918C002-E041-B440-BF9D-787078AD8F8B}" type="presOf" srcId="{0FDBB301-167C-4218-A985-D04912E0D1C9}" destId="{44564CE1-80EC-7548-B99D-4A031EFAC3B1}" srcOrd="0" destOrd="0" presId="urn:microsoft.com/office/officeart/2016/7/layout/LinearBlockProcessNumbered"/>
    <dgm:cxn modelId="{3D19EC0F-BC55-BE4A-936F-B93A4BFC76F2}" type="presOf" srcId="{3D5C6C6C-2693-43DE-95CA-D813F9023692}" destId="{4CAEFF5A-4B77-D147-9F6B-2073E18EE1D5}" srcOrd="0" destOrd="0" presId="urn:microsoft.com/office/officeart/2016/7/layout/LinearBlockProcessNumbered"/>
    <dgm:cxn modelId="{24DF9D10-5D07-904E-8D7A-3D21CE8DC7A6}" type="presOf" srcId="{96EE3CFF-35EE-4102-8AD2-FE40561060F2}" destId="{FF10FF24-16C5-E74B-977B-33505A43AAF4}" srcOrd="0" destOrd="0" presId="urn:microsoft.com/office/officeart/2016/7/layout/LinearBlockProcessNumbered"/>
    <dgm:cxn modelId="{6F3B6417-E5E2-9048-9ADD-DDED48313ACE}" type="presOf" srcId="{5E2B1D88-D8AE-4DDE-9619-0074C74DA3B1}" destId="{52F306F4-DE7C-2C4F-9E00-16EB7BAD8D7D}" srcOrd="0" destOrd="0" presId="urn:microsoft.com/office/officeart/2016/7/layout/LinearBlockProcessNumbered"/>
    <dgm:cxn modelId="{B090B319-7EBD-3347-896A-7051AE4213D4}" type="presOf" srcId="{BF7E280A-D25B-4DF2-AC57-452B0A92D39B}" destId="{07DCC2C8-0FDE-4044-9B9B-03974079EA6D}" srcOrd="0" destOrd="0" presId="urn:microsoft.com/office/officeart/2016/7/layout/LinearBlockProcessNumbered"/>
    <dgm:cxn modelId="{662FD61C-E1E3-174E-85E7-7EA0912B7091}" type="presOf" srcId="{53F1A36B-977F-4466-8AA8-1E519150B9FA}" destId="{8CD5A360-D988-C74E-85CE-A6E9597F54B9}" srcOrd="1" destOrd="0" presId="urn:microsoft.com/office/officeart/2016/7/layout/LinearBlockProcessNumbered"/>
    <dgm:cxn modelId="{B7160738-69F1-984B-9C96-DEAA783AAD91}" type="presOf" srcId="{1DE5FE55-BCC3-4D98-8B22-B3F46F7C62CF}" destId="{65CBF1E2-1359-BE4E-AEFE-59B57A8F70F4}" srcOrd="0" destOrd="0" presId="urn:microsoft.com/office/officeart/2016/7/layout/LinearBlockProcessNumbered"/>
    <dgm:cxn modelId="{0D2A9339-3CCC-1349-A199-01699CC25CFE}" type="presOf" srcId="{7980E3CB-A79E-4CFC-99E6-0B417F4E8404}" destId="{9A999546-C628-0441-B56C-CD2EFCF4EADA}" srcOrd="0" destOrd="0" presId="urn:microsoft.com/office/officeart/2016/7/layout/LinearBlockProcessNumbered"/>
    <dgm:cxn modelId="{3E55BD3E-DEFE-8D41-B79A-79323467D992}" type="presOf" srcId="{03DF403E-A34E-43DC-865B-C5D71F2885A3}" destId="{6FE91E35-5F13-524C-BC63-3CB9CB953840}" srcOrd="0" destOrd="0" presId="urn:microsoft.com/office/officeart/2016/7/layout/LinearBlockProcessNumbered"/>
    <dgm:cxn modelId="{8DC30256-0BB8-B143-8921-670551D37DBB}" type="presOf" srcId="{0D66084C-F1A4-46AB-A8A4-A1D1925D99CB}" destId="{4EDDB4D6-03A6-F74C-BA88-8598583EA6F7}" srcOrd="0" destOrd="0" presId="urn:microsoft.com/office/officeart/2016/7/layout/LinearBlockProcessNumbered"/>
    <dgm:cxn modelId="{185A535A-8375-48A3-A1A7-C10DF7E30B1B}" srcId="{03DF403E-A34E-43DC-865B-C5D71F2885A3}" destId="{0D66084C-F1A4-46AB-A8A4-A1D1925D99CB}" srcOrd="3" destOrd="0" parTransId="{219FCE40-B12D-4324-A6EC-98595D8D23E2}" sibTransId="{B943066D-B3E1-4407-A0F8-3BFD09AECC73}"/>
    <dgm:cxn modelId="{EA0B1C6D-EC18-BA4A-9F4D-C73E70BDF6AC}" type="presOf" srcId="{1DE5FE55-BCC3-4D98-8B22-B3F46F7C62CF}" destId="{796EBFF1-2FDC-A440-9144-DEC4666C3C61}" srcOrd="1" destOrd="0" presId="urn:microsoft.com/office/officeart/2016/7/layout/LinearBlockProcessNumbered"/>
    <dgm:cxn modelId="{F9CC6883-AF4D-4D92-BCE1-6234F5DB4B60}" srcId="{03DF403E-A34E-43DC-865B-C5D71F2885A3}" destId="{3D5C6C6C-2693-43DE-95CA-D813F9023692}" srcOrd="2" destOrd="0" parTransId="{DE04B8E8-7FCB-4AE8-BAC2-88084F964AE4}" sibTransId="{96EE3CFF-35EE-4102-8AD2-FE40561060F2}"/>
    <dgm:cxn modelId="{1017B084-A96A-CF4C-B00C-6977FBD03403}" type="presOf" srcId="{7980E3CB-A79E-4CFC-99E6-0B417F4E8404}" destId="{4E0305C9-2D82-114C-B31D-3D15F861BFD4}" srcOrd="1" destOrd="0" presId="urn:microsoft.com/office/officeart/2016/7/layout/LinearBlockProcessNumbered"/>
    <dgm:cxn modelId="{96015390-B286-4B8C-931E-447EC7FC26A0}" srcId="{03DF403E-A34E-43DC-865B-C5D71F2885A3}" destId="{0FDBB301-167C-4218-A985-D04912E0D1C9}" srcOrd="4" destOrd="0" parTransId="{A6D0FA30-D551-4409-ACD1-4D1CFF7C42CF}" sibTransId="{BF7E280A-D25B-4DF2-AC57-452B0A92D39B}"/>
    <dgm:cxn modelId="{9387DE99-7424-ED4E-A68B-1E8F690F9068}" type="presOf" srcId="{0F98F4BB-01AD-4A44-A119-15C103A514D8}" destId="{5B3BEA7E-F740-C847-AB4F-F4CF780F8B57}" srcOrd="0" destOrd="0" presId="urn:microsoft.com/office/officeart/2016/7/layout/LinearBlockProcessNumbered"/>
    <dgm:cxn modelId="{B42D43A5-9C12-2845-8D77-75453EB6D98E}" type="presOf" srcId="{0FDBB301-167C-4218-A985-D04912E0D1C9}" destId="{7362308C-516A-BC42-9FE2-BD83E20D86B5}" srcOrd="1" destOrd="0" presId="urn:microsoft.com/office/officeart/2016/7/layout/LinearBlockProcessNumbered"/>
    <dgm:cxn modelId="{DE143CB1-FB12-6941-AECF-BB886049ADF9}" type="presOf" srcId="{B943066D-B3E1-4407-A0F8-3BFD09AECC73}" destId="{10057A36-F1F3-2340-BAD4-2F63A547D73A}" srcOrd="0" destOrd="0" presId="urn:microsoft.com/office/officeart/2016/7/layout/LinearBlockProcessNumbered"/>
    <dgm:cxn modelId="{1976B5B1-7702-DA44-A714-F810E0494FFC}" type="presOf" srcId="{3D5C6C6C-2693-43DE-95CA-D813F9023692}" destId="{DC743ACF-D76A-EA4E-AE05-E6F8F2E8E02E}" srcOrd="1" destOrd="0" presId="urn:microsoft.com/office/officeart/2016/7/layout/LinearBlockProcessNumbered"/>
    <dgm:cxn modelId="{C63BC0B2-BDF2-0F4F-A5CB-76AE9CF9E7DD}" type="presOf" srcId="{2A291A33-58D7-4846-ACC4-2481FA7C314F}" destId="{07BD8CAA-8C12-F24E-9DD0-8F9E4B2588A2}" srcOrd="0" destOrd="0" presId="urn:microsoft.com/office/officeart/2016/7/layout/LinearBlockProcessNumbered"/>
    <dgm:cxn modelId="{BA476AC4-B8BE-4764-8DE5-5B2A76F31CAC}" srcId="{03DF403E-A34E-43DC-865B-C5D71F2885A3}" destId="{1DE5FE55-BCC3-4D98-8B22-B3F46F7C62CF}" srcOrd="0" destOrd="0" parTransId="{4052DFF9-BE73-4898-8810-DC3E28FF1066}" sibTransId="{0F98F4BB-01AD-4A44-A119-15C103A514D8}"/>
    <dgm:cxn modelId="{0D0ACFCB-5E18-482F-80FF-EF37D82311E6}" srcId="{03DF403E-A34E-43DC-865B-C5D71F2885A3}" destId="{7980E3CB-A79E-4CFC-99E6-0B417F4E8404}" srcOrd="1" destOrd="0" parTransId="{176242D4-9B32-45B2-85D9-4FF21B060C13}" sibTransId="{2A291A33-58D7-4846-ACC4-2481FA7C314F}"/>
    <dgm:cxn modelId="{630A53EB-6FA0-4A48-B3EE-F3DF633B1B90}" type="presOf" srcId="{0D66084C-F1A4-46AB-A8A4-A1D1925D99CB}" destId="{1A5FB92E-33FF-B945-AAC8-609BE3E2D96C}" srcOrd="1" destOrd="0" presId="urn:microsoft.com/office/officeart/2016/7/layout/LinearBlockProcessNumbered"/>
    <dgm:cxn modelId="{5D37FAF3-1D2A-4498-AD9C-8442D7914B65}" srcId="{03DF403E-A34E-43DC-865B-C5D71F2885A3}" destId="{53F1A36B-977F-4466-8AA8-1E519150B9FA}" srcOrd="5" destOrd="0" parTransId="{FF674F8E-035E-4BA0-A90D-CF0FF488672C}" sibTransId="{5E2B1D88-D8AE-4DDE-9619-0074C74DA3B1}"/>
    <dgm:cxn modelId="{17362EFF-B1D9-4541-B92E-6789785695BD}" type="presOf" srcId="{53F1A36B-977F-4466-8AA8-1E519150B9FA}" destId="{F228ECD1-11FF-B740-8FC5-DCA46597339F}" srcOrd="0" destOrd="0" presId="urn:microsoft.com/office/officeart/2016/7/layout/LinearBlockProcessNumbered"/>
    <dgm:cxn modelId="{D964EBCD-AEAE-EF40-989A-95603183B10C}" type="presParOf" srcId="{6FE91E35-5F13-524C-BC63-3CB9CB953840}" destId="{8ED4B9AE-62B0-EB4A-B4B1-106CEFDBB9AE}" srcOrd="0" destOrd="0" presId="urn:microsoft.com/office/officeart/2016/7/layout/LinearBlockProcessNumbered"/>
    <dgm:cxn modelId="{2BF97257-5523-C747-9137-70E1827E5EE9}" type="presParOf" srcId="{8ED4B9AE-62B0-EB4A-B4B1-106CEFDBB9AE}" destId="{65CBF1E2-1359-BE4E-AEFE-59B57A8F70F4}" srcOrd="0" destOrd="0" presId="urn:microsoft.com/office/officeart/2016/7/layout/LinearBlockProcessNumbered"/>
    <dgm:cxn modelId="{01F92691-BD3D-044E-B3C6-8DC7A9AEFDD2}" type="presParOf" srcId="{8ED4B9AE-62B0-EB4A-B4B1-106CEFDBB9AE}" destId="{5B3BEA7E-F740-C847-AB4F-F4CF780F8B57}" srcOrd="1" destOrd="0" presId="urn:microsoft.com/office/officeart/2016/7/layout/LinearBlockProcessNumbered"/>
    <dgm:cxn modelId="{5466DB1D-0688-D742-B5DC-A2FCE7FB624A}" type="presParOf" srcId="{8ED4B9AE-62B0-EB4A-B4B1-106CEFDBB9AE}" destId="{796EBFF1-2FDC-A440-9144-DEC4666C3C61}" srcOrd="2" destOrd="0" presId="urn:microsoft.com/office/officeart/2016/7/layout/LinearBlockProcessNumbered"/>
    <dgm:cxn modelId="{C1096441-27A5-3D4E-B3B1-274827FB0960}" type="presParOf" srcId="{6FE91E35-5F13-524C-BC63-3CB9CB953840}" destId="{13A03934-AE70-2249-9D2F-876C1AF5236C}" srcOrd="1" destOrd="0" presId="urn:microsoft.com/office/officeart/2016/7/layout/LinearBlockProcessNumbered"/>
    <dgm:cxn modelId="{88556DD3-1A24-2541-9CDA-CC5D245290E6}" type="presParOf" srcId="{6FE91E35-5F13-524C-BC63-3CB9CB953840}" destId="{B3EFC205-B589-2644-82D9-0763B37BEBBB}" srcOrd="2" destOrd="0" presId="urn:microsoft.com/office/officeart/2016/7/layout/LinearBlockProcessNumbered"/>
    <dgm:cxn modelId="{1A8B3A97-7C03-8043-BD57-60E13DF77191}" type="presParOf" srcId="{B3EFC205-B589-2644-82D9-0763B37BEBBB}" destId="{9A999546-C628-0441-B56C-CD2EFCF4EADA}" srcOrd="0" destOrd="0" presId="urn:microsoft.com/office/officeart/2016/7/layout/LinearBlockProcessNumbered"/>
    <dgm:cxn modelId="{B0968894-52E4-9C48-B4C6-0E59E9BEEC23}" type="presParOf" srcId="{B3EFC205-B589-2644-82D9-0763B37BEBBB}" destId="{07BD8CAA-8C12-F24E-9DD0-8F9E4B2588A2}" srcOrd="1" destOrd="0" presId="urn:microsoft.com/office/officeart/2016/7/layout/LinearBlockProcessNumbered"/>
    <dgm:cxn modelId="{1A5EC5BB-349C-DD49-8EA7-B0681B59B420}" type="presParOf" srcId="{B3EFC205-B589-2644-82D9-0763B37BEBBB}" destId="{4E0305C9-2D82-114C-B31D-3D15F861BFD4}" srcOrd="2" destOrd="0" presId="urn:microsoft.com/office/officeart/2016/7/layout/LinearBlockProcessNumbered"/>
    <dgm:cxn modelId="{A1347FB9-92DC-6B40-8360-760D9668CDE6}" type="presParOf" srcId="{6FE91E35-5F13-524C-BC63-3CB9CB953840}" destId="{E9621F73-294A-B841-8B11-83D5E332B65F}" srcOrd="3" destOrd="0" presId="urn:microsoft.com/office/officeart/2016/7/layout/LinearBlockProcessNumbered"/>
    <dgm:cxn modelId="{5FD34176-A979-B040-BABA-C47E02E80FDE}" type="presParOf" srcId="{6FE91E35-5F13-524C-BC63-3CB9CB953840}" destId="{5EB30DC9-8695-2B47-AC2C-A634DBDDDD2B}" srcOrd="4" destOrd="0" presId="urn:microsoft.com/office/officeart/2016/7/layout/LinearBlockProcessNumbered"/>
    <dgm:cxn modelId="{19F83B6A-7723-234B-A120-63A7081811EC}" type="presParOf" srcId="{5EB30DC9-8695-2B47-AC2C-A634DBDDDD2B}" destId="{4CAEFF5A-4B77-D147-9F6B-2073E18EE1D5}" srcOrd="0" destOrd="0" presId="urn:microsoft.com/office/officeart/2016/7/layout/LinearBlockProcessNumbered"/>
    <dgm:cxn modelId="{28C3DF95-17E8-424F-8955-AEF4D4CB757D}" type="presParOf" srcId="{5EB30DC9-8695-2B47-AC2C-A634DBDDDD2B}" destId="{FF10FF24-16C5-E74B-977B-33505A43AAF4}" srcOrd="1" destOrd="0" presId="urn:microsoft.com/office/officeart/2016/7/layout/LinearBlockProcessNumbered"/>
    <dgm:cxn modelId="{C6F91D1C-AEC7-0A47-A372-76BC667FEF4E}" type="presParOf" srcId="{5EB30DC9-8695-2B47-AC2C-A634DBDDDD2B}" destId="{DC743ACF-D76A-EA4E-AE05-E6F8F2E8E02E}" srcOrd="2" destOrd="0" presId="urn:microsoft.com/office/officeart/2016/7/layout/LinearBlockProcessNumbered"/>
    <dgm:cxn modelId="{9D2276E7-4A8F-0E4C-8DB1-AD48BAF0A08A}" type="presParOf" srcId="{6FE91E35-5F13-524C-BC63-3CB9CB953840}" destId="{B491230B-A88D-F34F-B499-FA225F0B2B0D}" srcOrd="5" destOrd="0" presId="urn:microsoft.com/office/officeart/2016/7/layout/LinearBlockProcessNumbered"/>
    <dgm:cxn modelId="{BD37A7A1-E6DB-1041-B5EC-5CCE5FBEC534}" type="presParOf" srcId="{6FE91E35-5F13-524C-BC63-3CB9CB953840}" destId="{BD404512-3A38-3E41-ABC2-1F967A51A293}" srcOrd="6" destOrd="0" presId="urn:microsoft.com/office/officeart/2016/7/layout/LinearBlockProcessNumbered"/>
    <dgm:cxn modelId="{F8ED2AB2-16AB-0646-B145-A28D708B56AB}" type="presParOf" srcId="{BD404512-3A38-3E41-ABC2-1F967A51A293}" destId="{4EDDB4D6-03A6-F74C-BA88-8598583EA6F7}" srcOrd="0" destOrd="0" presId="urn:microsoft.com/office/officeart/2016/7/layout/LinearBlockProcessNumbered"/>
    <dgm:cxn modelId="{A2F265DC-D529-A546-BE93-CE8A559CF812}" type="presParOf" srcId="{BD404512-3A38-3E41-ABC2-1F967A51A293}" destId="{10057A36-F1F3-2340-BAD4-2F63A547D73A}" srcOrd="1" destOrd="0" presId="urn:microsoft.com/office/officeart/2016/7/layout/LinearBlockProcessNumbered"/>
    <dgm:cxn modelId="{194B0D37-A33F-BA4B-AC2A-43640E25C09A}" type="presParOf" srcId="{BD404512-3A38-3E41-ABC2-1F967A51A293}" destId="{1A5FB92E-33FF-B945-AAC8-609BE3E2D96C}" srcOrd="2" destOrd="0" presId="urn:microsoft.com/office/officeart/2016/7/layout/LinearBlockProcessNumbered"/>
    <dgm:cxn modelId="{679DABED-8170-074B-939B-2EDE90977511}" type="presParOf" srcId="{6FE91E35-5F13-524C-BC63-3CB9CB953840}" destId="{798C5DE6-A242-F14C-8F5D-3E6DE3D34369}" srcOrd="7" destOrd="0" presId="urn:microsoft.com/office/officeart/2016/7/layout/LinearBlockProcessNumbered"/>
    <dgm:cxn modelId="{A1371A20-E40D-3749-B6AB-D0738A683502}" type="presParOf" srcId="{6FE91E35-5F13-524C-BC63-3CB9CB953840}" destId="{28340D02-D3E7-D443-A90A-601BB2854820}" srcOrd="8" destOrd="0" presId="urn:microsoft.com/office/officeart/2016/7/layout/LinearBlockProcessNumbered"/>
    <dgm:cxn modelId="{11528A6F-89E5-B648-85CA-E1AD746DCBFF}" type="presParOf" srcId="{28340D02-D3E7-D443-A90A-601BB2854820}" destId="{44564CE1-80EC-7548-B99D-4A031EFAC3B1}" srcOrd="0" destOrd="0" presId="urn:microsoft.com/office/officeart/2016/7/layout/LinearBlockProcessNumbered"/>
    <dgm:cxn modelId="{461A9C30-A67A-0647-B89D-2AF3566CE108}" type="presParOf" srcId="{28340D02-D3E7-D443-A90A-601BB2854820}" destId="{07DCC2C8-0FDE-4044-9B9B-03974079EA6D}" srcOrd="1" destOrd="0" presId="urn:microsoft.com/office/officeart/2016/7/layout/LinearBlockProcessNumbered"/>
    <dgm:cxn modelId="{5939884B-3687-CB47-BE01-DF95992AEE60}" type="presParOf" srcId="{28340D02-D3E7-D443-A90A-601BB2854820}" destId="{7362308C-516A-BC42-9FE2-BD83E20D86B5}" srcOrd="2" destOrd="0" presId="urn:microsoft.com/office/officeart/2016/7/layout/LinearBlockProcessNumbered"/>
    <dgm:cxn modelId="{103BBFC5-8267-7F46-B245-DFC91BE779FA}" type="presParOf" srcId="{6FE91E35-5F13-524C-BC63-3CB9CB953840}" destId="{08CE6EA6-C042-904A-8569-7AE0F890B5AF}" srcOrd="9" destOrd="0" presId="urn:microsoft.com/office/officeart/2016/7/layout/LinearBlockProcessNumbered"/>
    <dgm:cxn modelId="{4C1B4BFF-B06F-C941-A962-0007F1C6D6A3}" type="presParOf" srcId="{6FE91E35-5F13-524C-BC63-3CB9CB953840}" destId="{B4B9DE24-705C-9947-AF6C-3F916D4D23B2}" srcOrd="10" destOrd="0" presId="urn:microsoft.com/office/officeart/2016/7/layout/LinearBlockProcessNumbered"/>
    <dgm:cxn modelId="{9A227B6C-57BF-8349-9E34-292087545BEB}" type="presParOf" srcId="{B4B9DE24-705C-9947-AF6C-3F916D4D23B2}" destId="{F228ECD1-11FF-B740-8FC5-DCA46597339F}" srcOrd="0" destOrd="0" presId="urn:microsoft.com/office/officeart/2016/7/layout/LinearBlockProcessNumbered"/>
    <dgm:cxn modelId="{74DA47EC-02A4-0A40-809A-2B3F996B1CF1}" type="presParOf" srcId="{B4B9DE24-705C-9947-AF6C-3F916D4D23B2}" destId="{52F306F4-DE7C-2C4F-9E00-16EB7BAD8D7D}" srcOrd="1" destOrd="0" presId="urn:microsoft.com/office/officeart/2016/7/layout/LinearBlockProcessNumbered"/>
    <dgm:cxn modelId="{C371CFD8-CA06-074E-B701-3FFC71D29C4A}" type="presParOf" srcId="{B4B9DE24-705C-9947-AF6C-3F916D4D23B2}" destId="{8CD5A360-D988-C74E-85CE-A6E9597F54B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8B38F0-6643-46A6-A5E7-CCB861BACDE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D15B8C-2C1C-4A39-BD26-00981B9F8D93}">
      <dgm:prSet/>
      <dgm:spPr/>
      <dgm:t>
        <a:bodyPr/>
        <a:lstStyle/>
        <a:p>
          <a:r>
            <a:rPr lang="en-US" dirty="0"/>
            <a:t>Increase in complexity of attacks </a:t>
          </a:r>
        </a:p>
      </dgm:t>
    </dgm:pt>
    <dgm:pt modelId="{6B66F5C7-11E8-41BF-B1AA-3A7571A2BB95}" type="parTrans" cxnId="{14EAA669-7B96-4CE1-8E5C-54C81D99AD3C}">
      <dgm:prSet/>
      <dgm:spPr/>
      <dgm:t>
        <a:bodyPr/>
        <a:lstStyle/>
        <a:p>
          <a:endParaRPr lang="en-US"/>
        </a:p>
      </dgm:t>
    </dgm:pt>
    <dgm:pt modelId="{01DCBA4C-B369-48D1-A082-1A8BEE85FEFF}" type="sibTrans" cxnId="{14EAA669-7B96-4CE1-8E5C-54C81D99AD3C}">
      <dgm:prSet/>
      <dgm:spPr/>
      <dgm:t>
        <a:bodyPr/>
        <a:lstStyle/>
        <a:p>
          <a:endParaRPr lang="en-US"/>
        </a:p>
      </dgm:t>
    </dgm:pt>
    <dgm:pt modelId="{0A67DDAC-CC18-4F8F-8289-A6192B68624E}">
      <dgm:prSet/>
      <dgm:spPr/>
      <dgm:t>
        <a:bodyPr/>
        <a:lstStyle/>
        <a:p>
          <a:r>
            <a:rPr lang="en-US" dirty="0"/>
            <a:t>Market conditions favor efficiency</a:t>
          </a:r>
        </a:p>
      </dgm:t>
    </dgm:pt>
    <dgm:pt modelId="{F7FEDD00-CB8E-401D-B8D8-631086440025}" type="parTrans" cxnId="{DBACC631-4BD7-482B-9647-165E3C631353}">
      <dgm:prSet/>
      <dgm:spPr/>
      <dgm:t>
        <a:bodyPr/>
        <a:lstStyle/>
        <a:p>
          <a:endParaRPr lang="en-US"/>
        </a:p>
      </dgm:t>
    </dgm:pt>
    <dgm:pt modelId="{EEC16390-79F5-4B2F-8C03-A8076B730779}" type="sibTrans" cxnId="{DBACC631-4BD7-482B-9647-165E3C631353}">
      <dgm:prSet/>
      <dgm:spPr/>
      <dgm:t>
        <a:bodyPr/>
        <a:lstStyle/>
        <a:p>
          <a:endParaRPr lang="en-US"/>
        </a:p>
      </dgm:t>
    </dgm:pt>
    <dgm:pt modelId="{9173DE38-A79B-4502-8B91-63E816508ECE}">
      <dgm:prSet/>
      <dgm:spPr/>
      <dgm:t>
        <a:bodyPr/>
        <a:lstStyle/>
        <a:p>
          <a:r>
            <a:rPr lang="en-US" dirty="0"/>
            <a:t>Growing need for compliance “proof” </a:t>
          </a:r>
        </a:p>
      </dgm:t>
    </dgm:pt>
    <dgm:pt modelId="{E132D519-888D-460E-A0D7-B69F8CA43BBD}" type="parTrans" cxnId="{25F99C9A-67B8-48C5-99CD-4D6145F0464B}">
      <dgm:prSet/>
      <dgm:spPr/>
      <dgm:t>
        <a:bodyPr/>
        <a:lstStyle/>
        <a:p>
          <a:endParaRPr lang="en-US"/>
        </a:p>
      </dgm:t>
    </dgm:pt>
    <dgm:pt modelId="{27E9E26F-B70C-416D-B34F-10427CA8579C}" type="sibTrans" cxnId="{25F99C9A-67B8-48C5-99CD-4D6145F0464B}">
      <dgm:prSet/>
      <dgm:spPr/>
      <dgm:t>
        <a:bodyPr/>
        <a:lstStyle/>
        <a:p>
          <a:endParaRPr lang="en-US"/>
        </a:p>
      </dgm:t>
    </dgm:pt>
    <dgm:pt modelId="{053E2C4B-2857-45A6-8E6E-D3743645B1F3}">
      <dgm:prSet/>
      <dgm:spPr/>
      <dgm:t>
        <a:bodyPr/>
        <a:lstStyle/>
        <a:p>
          <a:r>
            <a:rPr lang="en-US" dirty="0"/>
            <a:t>More distributed, ephemeral networks require automation</a:t>
          </a:r>
        </a:p>
      </dgm:t>
    </dgm:pt>
    <dgm:pt modelId="{67BB187C-BE0F-4491-BB83-41ADD325CB34}" type="parTrans" cxnId="{6663EB2C-FF16-4A1A-980B-82DD6948C492}">
      <dgm:prSet/>
      <dgm:spPr/>
      <dgm:t>
        <a:bodyPr/>
        <a:lstStyle/>
        <a:p>
          <a:endParaRPr lang="en-US"/>
        </a:p>
      </dgm:t>
    </dgm:pt>
    <dgm:pt modelId="{1F94A480-34B8-4A32-B26F-C872B7701197}" type="sibTrans" cxnId="{6663EB2C-FF16-4A1A-980B-82DD6948C492}">
      <dgm:prSet/>
      <dgm:spPr/>
      <dgm:t>
        <a:bodyPr/>
        <a:lstStyle/>
        <a:p>
          <a:endParaRPr lang="en-US"/>
        </a:p>
      </dgm:t>
    </dgm:pt>
    <dgm:pt modelId="{0520323D-EDF8-42A7-AD2B-4A897543D746}" type="pres">
      <dgm:prSet presAssocID="{A98B38F0-6643-46A6-A5E7-CCB861BACDEF}" presName="root" presStyleCnt="0">
        <dgm:presLayoutVars>
          <dgm:dir/>
          <dgm:resizeHandles val="exact"/>
        </dgm:presLayoutVars>
      </dgm:prSet>
      <dgm:spPr/>
    </dgm:pt>
    <dgm:pt modelId="{6ED220C3-5504-4518-BB82-DA90681A5610}" type="pres">
      <dgm:prSet presAssocID="{8CD15B8C-2C1C-4A39-BD26-00981B9F8D93}" presName="compNode" presStyleCnt="0"/>
      <dgm:spPr/>
    </dgm:pt>
    <dgm:pt modelId="{C1443F81-055E-4AE6-BA45-74628FADD64A}" type="pres">
      <dgm:prSet presAssocID="{8CD15B8C-2C1C-4A39-BD26-00981B9F8D93}" presName="bgRect" presStyleLbl="bgShp" presStyleIdx="0" presStyleCnt="4"/>
      <dgm:spPr/>
    </dgm:pt>
    <dgm:pt modelId="{402B83D4-B38E-46EC-9BC9-7CAEBEBE2A0E}" type="pres">
      <dgm:prSet presAssocID="{8CD15B8C-2C1C-4A39-BD26-00981B9F8D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D9C4F5B-7089-4FC4-AD80-44B6BAB572C0}" type="pres">
      <dgm:prSet presAssocID="{8CD15B8C-2C1C-4A39-BD26-00981B9F8D93}" presName="spaceRect" presStyleCnt="0"/>
      <dgm:spPr/>
    </dgm:pt>
    <dgm:pt modelId="{0AF9D997-ABE1-4023-8833-E46E83B07272}" type="pres">
      <dgm:prSet presAssocID="{8CD15B8C-2C1C-4A39-BD26-00981B9F8D93}" presName="parTx" presStyleLbl="revTx" presStyleIdx="0" presStyleCnt="4">
        <dgm:presLayoutVars>
          <dgm:chMax val="0"/>
          <dgm:chPref val="0"/>
        </dgm:presLayoutVars>
      </dgm:prSet>
      <dgm:spPr/>
    </dgm:pt>
    <dgm:pt modelId="{09B0859E-AA4F-4B96-A879-FD996BD4ED2B}" type="pres">
      <dgm:prSet presAssocID="{01DCBA4C-B369-48D1-A082-1A8BEE85FEFF}" presName="sibTrans" presStyleCnt="0"/>
      <dgm:spPr/>
    </dgm:pt>
    <dgm:pt modelId="{BA4987DA-1C7A-42BC-8A2E-0F7438BB49A9}" type="pres">
      <dgm:prSet presAssocID="{0A67DDAC-CC18-4F8F-8289-A6192B68624E}" presName="compNode" presStyleCnt="0"/>
      <dgm:spPr/>
    </dgm:pt>
    <dgm:pt modelId="{D932C1A1-B295-4242-A82A-5AAE5018292C}" type="pres">
      <dgm:prSet presAssocID="{0A67DDAC-CC18-4F8F-8289-A6192B68624E}" presName="bgRect" presStyleLbl="bgShp" presStyleIdx="1" presStyleCnt="4"/>
      <dgm:spPr/>
    </dgm:pt>
    <dgm:pt modelId="{7CFAE0E3-AAFF-4D14-A037-5B4739CDEC1F}" type="pres">
      <dgm:prSet presAssocID="{0A67DDAC-CC18-4F8F-8289-A6192B6862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B36197C6-656E-4545-ACE3-EF1933D71D45}" type="pres">
      <dgm:prSet presAssocID="{0A67DDAC-CC18-4F8F-8289-A6192B68624E}" presName="spaceRect" presStyleCnt="0"/>
      <dgm:spPr/>
    </dgm:pt>
    <dgm:pt modelId="{B9754DC6-048F-4E9C-AA35-AAB0599554C3}" type="pres">
      <dgm:prSet presAssocID="{0A67DDAC-CC18-4F8F-8289-A6192B68624E}" presName="parTx" presStyleLbl="revTx" presStyleIdx="1" presStyleCnt="4">
        <dgm:presLayoutVars>
          <dgm:chMax val="0"/>
          <dgm:chPref val="0"/>
        </dgm:presLayoutVars>
      </dgm:prSet>
      <dgm:spPr/>
    </dgm:pt>
    <dgm:pt modelId="{1310BE34-15BC-444F-801D-D5CD07021241}" type="pres">
      <dgm:prSet presAssocID="{EEC16390-79F5-4B2F-8C03-A8076B730779}" presName="sibTrans" presStyleCnt="0"/>
      <dgm:spPr/>
    </dgm:pt>
    <dgm:pt modelId="{F3F40068-41DA-4F02-915F-F520736676F0}" type="pres">
      <dgm:prSet presAssocID="{9173DE38-A79B-4502-8B91-63E816508ECE}" presName="compNode" presStyleCnt="0"/>
      <dgm:spPr/>
    </dgm:pt>
    <dgm:pt modelId="{9CB2EED7-ACAA-4CB5-B809-E4E05EA86CA9}" type="pres">
      <dgm:prSet presAssocID="{9173DE38-A79B-4502-8B91-63E816508ECE}" presName="bgRect" presStyleLbl="bgShp" presStyleIdx="2" presStyleCnt="4"/>
      <dgm:spPr/>
    </dgm:pt>
    <dgm:pt modelId="{76DCD559-32AC-404A-B737-5EAC5FA1AEB9}" type="pres">
      <dgm:prSet presAssocID="{9173DE38-A79B-4502-8B91-63E816508E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V"/>
        </a:ext>
      </dgm:extLst>
    </dgm:pt>
    <dgm:pt modelId="{652F22E7-8AC2-46A6-A781-04771658CFF3}" type="pres">
      <dgm:prSet presAssocID="{9173DE38-A79B-4502-8B91-63E816508ECE}" presName="spaceRect" presStyleCnt="0"/>
      <dgm:spPr/>
    </dgm:pt>
    <dgm:pt modelId="{3DB92FA8-E4AD-4204-98F6-583A6C0CA424}" type="pres">
      <dgm:prSet presAssocID="{9173DE38-A79B-4502-8B91-63E816508ECE}" presName="parTx" presStyleLbl="revTx" presStyleIdx="2" presStyleCnt="4">
        <dgm:presLayoutVars>
          <dgm:chMax val="0"/>
          <dgm:chPref val="0"/>
        </dgm:presLayoutVars>
      </dgm:prSet>
      <dgm:spPr/>
    </dgm:pt>
    <dgm:pt modelId="{436E8F22-6A4E-4618-9018-79A37D590088}" type="pres">
      <dgm:prSet presAssocID="{27E9E26F-B70C-416D-B34F-10427CA8579C}" presName="sibTrans" presStyleCnt="0"/>
      <dgm:spPr/>
    </dgm:pt>
    <dgm:pt modelId="{E5B2E6CB-4AB1-4EDB-82A5-6846469E184B}" type="pres">
      <dgm:prSet presAssocID="{053E2C4B-2857-45A6-8E6E-D3743645B1F3}" presName="compNode" presStyleCnt="0"/>
      <dgm:spPr/>
    </dgm:pt>
    <dgm:pt modelId="{34F25FDA-3C81-4B11-BD31-402E7ECFAFDA}" type="pres">
      <dgm:prSet presAssocID="{053E2C4B-2857-45A6-8E6E-D3743645B1F3}" presName="bgRect" presStyleLbl="bgShp" presStyleIdx="3" presStyleCnt="4"/>
      <dgm:spPr/>
    </dgm:pt>
    <dgm:pt modelId="{845ECE0C-4AC5-479A-9AB4-70E9A58AAF4D}" type="pres">
      <dgm:prSet presAssocID="{053E2C4B-2857-45A6-8E6E-D3743645B1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terpillar"/>
        </a:ext>
      </dgm:extLst>
    </dgm:pt>
    <dgm:pt modelId="{893FF1BC-924E-4B92-A87A-89315459A86E}" type="pres">
      <dgm:prSet presAssocID="{053E2C4B-2857-45A6-8E6E-D3743645B1F3}" presName="spaceRect" presStyleCnt="0"/>
      <dgm:spPr/>
    </dgm:pt>
    <dgm:pt modelId="{900F80E5-1CDF-4490-99C6-C1C1FDC4292D}" type="pres">
      <dgm:prSet presAssocID="{053E2C4B-2857-45A6-8E6E-D3743645B1F3}" presName="parTx" presStyleLbl="revTx" presStyleIdx="3" presStyleCnt="4">
        <dgm:presLayoutVars>
          <dgm:chMax val="0"/>
          <dgm:chPref val="0"/>
        </dgm:presLayoutVars>
      </dgm:prSet>
      <dgm:spPr/>
    </dgm:pt>
  </dgm:ptLst>
  <dgm:cxnLst>
    <dgm:cxn modelId="{14033813-4376-4120-8862-825FD7298CB7}" type="presOf" srcId="{9173DE38-A79B-4502-8B91-63E816508ECE}" destId="{3DB92FA8-E4AD-4204-98F6-583A6C0CA424}" srcOrd="0" destOrd="0" presId="urn:microsoft.com/office/officeart/2018/2/layout/IconVerticalSolidList"/>
    <dgm:cxn modelId="{6663EB2C-FF16-4A1A-980B-82DD6948C492}" srcId="{A98B38F0-6643-46A6-A5E7-CCB861BACDEF}" destId="{053E2C4B-2857-45A6-8E6E-D3743645B1F3}" srcOrd="3" destOrd="0" parTransId="{67BB187C-BE0F-4491-BB83-41ADD325CB34}" sibTransId="{1F94A480-34B8-4A32-B26F-C872B7701197}"/>
    <dgm:cxn modelId="{DBACC631-4BD7-482B-9647-165E3C631353}" srcId="{A98B38F0-6643-46A6-A5E7-CCB861BACDEF}" destId="{0A67DDAC-CC18-4F8F-8289-A6192B68624E}" srcOrd="1" destOrd="0" parTransId="{F7FEDD00-CB8E-401D-B8D8-631086440025}" sibTransId="{EEC16390-79F5-4B2F-8C03-A8076B730779}"/>
    <dgm:cxn modelId="{BBD9DF42-F5CB-4DC6-8EA3-9213E68C495D}" type="presOf" srcId="{A98B38F0-6643-46A6-A5E7-CCB861BACDEF}" destId="{0520323D-EDF8-42A7-AD2B-4A897543D746}" srcOrd="0" destOrd="0" presId="urn:microsoft.com/office/officeart/2018/2/layout/IconVerticalSolidList"/>
    <dgm:cxn modelId="{3C50BD54-51D3-45B7-895A-34509C1BDF15}" type="presOf" srcId="{8CD15B8C-2C1C-4A39-BD26-00981B9F8D93}" destId="{0AF9D997-ABE1-4023-8833-E46E83B07272}" srcOrd="0" destOrd="0" presId="urn:microsoft.com/office/officeart/2018/2/layout/IconVerticalSolidList"/>
    <dgm:cxn modelId="{4886C15D-BE2A-4AB1-8EDE-A1D5B175E622}" type="presOf" srcId="{053E2C4B-2857-45A6-8E6E-D3743645B1F3}" destId="{900F80E5-1CDF-4490-99C6-C1C1FDC4292D}" srcOrd="0" destOrd="0" presId="urn:microsoft.com/office/officeart/2018/2/layout/IconVerticalSolidList"/>
    <dgm:cxn modelId="{14EAA669-7B96-4CE1-8E5C-54C81D99AD3C}" srcId="{A98B38F0-6643-46A6-A5E7-CCB861BACDEF}" destId="{8CD15B8C-2C1C-4A39-BD26-00981B9F8D93}" srcOrd="0" destOrd="0" parTransId="{6B66F5C7-11E8-41BF-B1AA-3A7571A2BB95}" sibTransId="{01DCBA4C-B369-48D1-A082-1A8BEE85FEFF}"/>
    <dgm:cxn modelId="{25F99C9A-67B8-48C5-99CD-4D6145F0464B}" srcId="{A98B38F0-6643-46A6-A5E7-CCB861BACDEF}" destId="{9173DE38-A79B-4502-8B91-63E816508ECE}" srcOrd="2" destOrd="0" parTransId="{E132D519-888D-460E-A0D7-B69F8CA43BBD}" sibTransId="{27E9E26F-B70C-416D-B34F-10427CA8579C}"/>
    <dgm:cxn modelId="{3FFEE8CF-11BD-47D0-8553-906EB1150988}" type="presOf" srcId="{0A67DDAC-CC18-4F8F-8289-A6192B68624E}" destId="{B9754DC6-048F-4E9C-AA35-AAB0599554C3}" srcOrd="0" destOrd="0" presId="urn:microsoft.com/office/officeart/2018/2/layout/IconVerticalSolidList"/>
    <dgm:cxn modelId="{3EC64FC9-5591-40B2-9F2E-232774048633}" type="presParOf" srcId="{0520323D-EDF8-42A7-AD2B-4A897543D746}" destId="{6ED220C3-5504-4518-BB82-DA90681A5610}" srcOrd="0" destOrd="0" presId="urn:microsoft.com/office/officeart/2018/2/layout/IconVerticalSolidList"/>
    <dgm:cxn modelId="{1D6C592F-2A08-4C87-A3DE-2E0F092AA4A1}" type="presParOf" srcId="{6ED220C3-5504-4518-BB82-DA90681A5610}" destId="{C1443F81-055E-4AE6-BA45-74628FADD64A}" srcOrd="0" destOrd="0" presId="urn:microsoft.com/office/officeart/2018/2/layout/IconVerticalSolidList"/>
    <dgm:cxn modelId="{81AA2F1E-56E0-449D-95BD-2941F13853D3}" type="presParOf" srcId="{6ED220C3-5504-4518-BB82-DA90681A5610}" destId="{402B83D4-B38E-46EC-9BC9-7CAEBEBE2A0E}" srcOrd="1" destOrd="0" presId="urn:microsoft.com/office/officeart/2018/2/layout/IconVerticalSolidList"/>
    <dgm:cxn modelId="{884FFFC8-E870-4163-8416-2735149D8214}" type="presParOf" srcId="{6ED220C3-5504-4518-BB82-DA90681A5610}" destId="{BD9C4F5B-7089-4FC4-AD80-44B6BAB572C0}" srcOrd="2" destOrd="0" presId="urn:microsoft.com/office/officeart/2018/2/layout/IconVerticalSolidList"/>
    <dgm:cxn modelId="{BA7C3859-9C7C-4D8E-ABA9-EF8E9C2B6027}" type="presParOf" srcId="{6ED220C3-5504-4518-BB82-DA90681A5610}" destId="{0AF9D997-ABE1-4023-8833-E46E83B07272}" srcOrd="3" destOrd="0" presId="urn:microsoft.com/office/officeart/2018/2/layout/IconVerticalSolidList"/>
    <dgm:cxn modelId="{54F10C96-D9E1-4515-8C70-4F87774DA3D4}" type="presParOf" srcId="{0520323D-EDF8-42A7-AD2B-4A897543D746}" destId="{09B0859E-AA4F-4B96-A879-FD996BD4ED2B}" srcOrd="1" destOrd="0" presId="urn:microsoft.com/office/officeart/2018/2/layout/IconVerticalSolidList"/>
    <dgm:cxn modelId="{9E814152-3531-46A2-8F1F-D26B201E2D34}" type="presParOf" srcId="{0520323D-EDF8-42A7-AD2B-4A897543D746}" destId="{BA4987DA-1C7A-42BC-8A2E-0F7438BB49A9}" srcOrd="2" destOrd="0" presId="urn:microsoft.com/office/officeart/2018/2/layout/IconVerticalSolidList"/>
    <dgm:cxn modelId="{1C9CEBC2-E0F3-493E-A74B-B1045B754FEF}" type="presParOf" srcId="{BA4987DA-1C7A-42BC-8A2E-0F7438BB49A9}" destId="{D932C1A1-B295-4242-A82A-5AAE5018292C}" srcOrd="0" destOrd="0" presId="urn:microsoft.com/office/officeart/2018/2/layout/IconVerticalSolidList"/>
    <dgm:cxn modelId="{E053B7B5-C04A-47B1-8566-211D16C818EC}" type="presParOf" srcId="{BA4987DA-1C7A-42BC-8A2E-0F7438BB49A9}" destId="{7CFAE0E3-AAFF-4D14-A037-5B4739CDEC1F}" srcOrd="1" destOrd="0" presId="urn:microsoft.com/office/officeart/2018/2/layout/IconVerticalSolidList"/>
    <dgm:cxn modelId="{546D0963-A5A9-4C4F-8721-8E42D82F3CDD}" type="presParOf" srcId="{BA4987DA-1C7A-42BC-8A2E-0F7438BB49A9}" destId="{B36197C6-656E-4545-ACE3-EF1933D71D45}" srcOrd="2" destOrd="0" presId="urn:microsoft.com/office/officeart/2018/2/layout/IconVerticalSolidList"/>
    <dgm:cxn modelId="{C6A5C507-EE36-4686-A640-4F45DFCBEF19}" type="presParOf" srcId="{BA4987DA-1C7A-42BC-8A2E-0F7438BB49A9}" destId="{B9754DC6-048F-4E9C-AA35-AAB0599554C3}" srcOrd="3" destOrd="0" presId="urn:microsoft.com/office/officeart/2018/2/layout/IconVerticalSolidList"/>
    <dgm:cxn modelId="{0A8729C3-FE3A-465B-B390-7EB55B04626B}" type="presParOf" srcId="{0520323D-EDF8-42A7-AD2B-4A897543D746}" destId="{1310BE34-15BC-444F-801D-D5CD07021241}" srcOrd="3" destOrd="0" presId="urn:microsoft.com/office/officeart/2018/2/layout/IconVerticalSolidList"/>
    <dgm:cxn modelId="{36754F27-9451-46E4-9E3C-3FFB19E473E7}" type="presParOf" srcId="{0520323D-EDF8-42A7-AD2B-4A897543D746}" destId="{F3F40068-41DA-4F02-915F-F520736676F0}" srcOrd="4" destOrd="0" presId="urn:microsoft.com/office/officeart/2018/2/layout/IconVerticalSolidList"/>
    <dgm:cxn modelId="{C587E876-A0B7-4E28-87F7-E02098F19E27}" type="presParOf" srcId="{F3F40068-41DA-4F02-915F-F520736676F0}" destId="{9CB2EED7-ACAA-4CB5-B809-E4E05EA86CA9}" srcOrd="0" destOrd="0" presId="urn:microsoft.com/office/officeart/2018/2/layout/IconVerticalSolidList"/>
    <dgm:cxn modelId="{A2DA5281-9941-49E8-8873-31DDF1547DCD}" type="presParOf" srcId="{F3F40068-41DA-4F02-915F-F520736676F0}" destId="{76DCD559-32AC-404A-B737-5EAC5FA1AEB9}" srcOrd="1" destOrd="0" presId="urn:microsoft.com/office/officeart/2018/2/layout/IconVerticalSolidList"/>
    <dgm:cxn modelId="{A2BCD705-B01F-4345-979C-86219187A3D2}" type="presParOf" srcId="{F3F40068-41DA-4F02-915F-F520736676F0}" destId="{652F22E7-8AC2-46A6-A781-04771658CFF3}" srcOrd="2" destOrd="0" presId="urn:microsoft.com/office/officeart/2018/2/layout/IconVerticalSolidList"/>
    <dgm:cxn modelId="{FB953674-4E41-4C0A-8923-F7DD8A990FF6}" type="presParOf" srcId="{F3F40068-41DA-4F02-915F-F520736676F0}" destId="{3DB92FA8-E4AD-4204-98F6-583A6C0CA424}" srcOrd="3" destOrd="0" presId="urn:microsoft.com/office/officeart/2018/2/layout/IconVerticalSolidList"/>
    <dgm:cxn modelId="{DFDA6B81-9141-4909-8D99-BDF8BE735316}" type="presParOf" srcId="{0520323D-EDF8-42A7-AD2B-4A897543D746}" destId="{436E8F22-6A4E-4618-9018-79A37D590088}" srcOrd="5" destOrd="0" presId="urn:microsoft.com/office/officeart/2018/2/layout/IconVerticalSolidList"/>
    <dgm:cxn modelId="{BB43E755-11FE-472D-9448-74DBE364D9A8}" type="presParOf" srcId="{0520323D-EDF8-42A7-AD2B-4A897543D746}" destId="{E5B2E6CB-4AB1-4EDB-82A5-6846469E184B}" srcOrd="6" destOrd="0" presId="urn:microsoft.com/office/officeart/2018/2/layout/IconVerticalSolidList"/>
    <dgm:cxn modelId="{D4BD096A-6B36-4260-AABA-30A7F7CFAB1E}" type="presParOf" srcId="{E5B2E6CB-4AB1-4EDB-82A5-6846469E184B}" destId="{34F25FDA-3C81-4B11-BD31-402E7ECFAFDA}" srcOrd="0" destOrd="0" presId="urn:microsoft.com/office/officeart/2018/2/layout/IconVerticalSolidList"/>
    <dgm:cxn modelId="{C4210BFE-2CDB-48C4-971E-418BA22ED347}" type="presParOf" srcId="{E5B2E6CB-4AB1-4EDB-82A5-6846469E184B}" destId="{845ECE0C-4AC5-479A-9AB4-70E9A58AAF4D}" srcOrd="1" destOrd="0" presId="urn:microsoft.com/office/officeart/2018/2/layout/IconVerticalSolidList"/>
    <dgm:cxn modelId="{A1F0F297-238B-4950-92F7-D72965CC65BA}" type="presParOf" srcId="{E5B2E6CB-4AB1-4EDB-82A5-6846469E184B}" destId="{893FF1BC-924E-4B92-A87A-89315459A86E}" srcOrd="2" destOrd="0" presId="urn:microsoft.com/office/officeart/2018/2/layout/IconVerticalSolidList"/>
    <dgm:cxn modelId="{1FD2150F-A7D4-45BD-A6F7-1650E5D63ACC}" type="presParOf" srcId="{E5B2E6CB-4AB1-4EDB-82A5-6846469E184B}" destId="{900F80E5-1CDF-4490-99C6-C1C1FDC429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BF1E2-1359-BE4E-AEFE-59B57A8F70F4}">
      <dsp:nvSpPr>
        <dsp:cNvPr id="0" name=""/>
        <dsp:cNvSpPr/>
      </dsp:nvSpPr>
      <dsp:spPr>
        <a:xfrm>
          <a:off x="0" y="642673"/>
          <a:ext cx="1547812" cy="1857374"/>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a:t>Problem Statement</a:t>
          </a:r>
        </a:p>
      </dsp:txBody>
      <dsp:txXfrm>
        <a:off x="0" y="1385623"/>
        <a:ext cx="1547812" cy="1114424"/>
      </dsp:txXfrm>
    </dsp:sp>
    <dsp:sp modelId="{5B3BEA7E-F740-C847-AB4F-F4CF780F8B57}">
      <dsp:nvSpPr>
        <dsp:cNvPr id="0" name=""/>
        <dsp:cNvSpPr/>
      </dsp:nvSpPr>
      <dsp:spPr>
        <a:xfrm>
          <a:off x="0"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01</a:t>
          </a:r>
        </a:p>
      </dsp:txBody>
      <dsp:txXfrm>
        <a:off x="0" y="642673"/>
        <a:ext cx="1547812" cy="742949"/>
      </dsp:txXfrm>
    </dsp:sp>
    <dsp:sp modelId="{9A999546-C628-0441-B56C-CD2EFCF4EADA}">
      <dsp:nvSpPr>
        <dsp:cNvPr id="0" name=""/>
        <dsp:cNvSpPr/>
      </dsp:nvSpPr>
      <dsp:spPr>
        <a:xfrm>
          <a:off x="1671637" y="642673"/>
          <a:ext cx="1547812" cy="1857374"/>
        </a:xfrm>
        <a:prstGeom prst="rect">
          <a:avLst/>
        </a:prstGeom>
        <a:gradFill rotWithShape="0">
          <a:gsLst>
            <a:gs pos="0">
              <a:schemeClr val="accent5">
                <a:hueOff val="852209"/>
                <a:satOff val="-5641"/>
                <a:lumOff val="-980"/>
                <a:alphaOff val="0"/>
                <a:tint val="94000"/>
                <a:satMod val="105000"/>
                <a:lumMod val="102000"/>
              </a:schemeClr>
            </a:gs>
            <a:gs pos="100000">
              <a:schemeClr val="accent5">
                <a:hueOff val="852209"/>
                <a:satOff val="-5641"/>
                <a:lumOff val="-980"/>
                <a:alphaOff val="0"/>
                <a:shade val="74000"/>
                <a:satMod val="128000"/>
                <a:lumMod val="100000"/>
              </a:schemeClr>
            </a:gs>
          </a:gsLst>
          <a:lin ang="5400000" scaled="0"/>
        </a:gradFill>
        <a:ln w="9525" cap="flat" cmpd="sng" algn="ctr">
          <a:solidFill>
            <a:schemeClr val="accent5">
              <a:hueOff val="852209"/>
              <a:satOff val="-5641"/>
              <a:lumOff val="-98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a:t>What is MITRE ATT&amp;CK?</a:t>
          </a:r>
        </a:p>
      </dsp:txBody>
      <dsp:txXfrm>
        <a:off x="1671637" y="1385623"/>
        <a:ext cx="1547812" cy="1114424"/>
      </dsp:txXfrm>
    </dsp:sp>
    <dsp:sp modelId="{07BD8CAA-8C12-F24E-9DD0-8F9E4B2588A2}">
      <dsp:nvSpPr>
        <dsp:cNvPr id="0" name=""/>
        <dsp:cNvSpPr/>
      </dsp:nvSpPr>
      <dsp:spPr>
        <a:xfrm>
          <a:off x="1671637"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02</a:t>
          </a:r>
        </a:p>
      </dsp:txBody>
      <dsp:txXfrm>
        <a:off x="1671637" y="642673"/>
        <a:ext cx="1547812" cy="742949"/>
      </dsp:txXfrm>
    </dsp:sp>
    <dsp:sp modelId="{4CAEFF5A-4B77-D147-9F6B-2073E18EE1D5}">
      <dsp:nvSpPr>
        <dsp:cNvPr id="0" name=""/>
        <dsp:cNvSpPr/>
      </dsp:nvSpPr>
      <dsp:spPr>
        <a:xfrm>
          <a:off x="3343275" y="642673"/>
          <a:ext cx="1547812" cy="1857374"/>
        </a:xfrm>
        <a:prstGeom prst="rect">
          <a:avLst/>
        </a:prstGeom>
        <a:gradFill rotWithShape="0">
          <a:gsLst>
            <a:gs pos="0">
              <a:schemeClr val="accent5">
                <a:hueOff val="1704418"/>
                <a:satOff val="-11283"/>
                <a:lumOff val="-1961"/>
                <a:alphaOff val="0"/>
                <a:tint val="94000"/>
                <a:satMod val="105000"/>
                <a:lumMod val="102000"/>
              </a:schemeClr>
            </a:gs>
            <a:gs pos="100000">
              <a:schemeClr val="accent5">
                <a:hueOff val="1704418"/>
                <a:satOff val="-11283"/>
                <a:lumOff val="-1961"/>
                <a:alphaOff val="0"/>
                <a:shade val="74000"/>
                <a:satMod val="128000"/>
                <a:lumMod val="100000"/>
              </a:schemeClr>
            </a:gs>
          </a:gsLst>
          <a:lin ang="5400000" scaled="0"/>
        </a:gradFill>
        <a:ln w="9525" cap="flat" cmpd="sng" algn="ctr">
          <a:solidFill>
            <a:schemeClr val="accent5">
              <a:hueOff val="1704418"/>
              <a:satOff val="-11283"/>
              <a:lumOff val="-19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dirty="0"/>
            <a:t>Why track metrics?</a:t>
          </a:r>
        </a:p>
      </dsp:txBody>
      <dsp:txXfrm>
        <a:off x="3343275" y="1385623"/>
        <a:ext cx="1547812" cy="1114424"/>
      </dsp:txXfrm>
    </dsp:sp>
    <dsp:sp modelId="{FF10FF24-16C5-E74B-977B-33505A43AAF4}">
      <dsp:nvSpPr>
        <dsp:cNvPr id="0" name=""/>
        <dsp:cNvSpPr/>
      </dsp:nvSpPr>
      <dsp:spPr>
        <a:xfrm>
          <a:off x="3343275"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03</a:t>
          </a:r>
        </a:p>
      </dsp:txBody>
      <dsp:txXfrm>
        <a:off x="3343275" y="642673"/>
        <a:ext cx="1547812" cy="742949"/>
      </dsp:txXfrm>
    </dsp:sp>
    <dsp:sp modelId="{4EDDB4D6-03A6-F74C-BA88-8598583EA6F7}">
      <dsp:nvSpPr>
        <dsp:cNvPr id="0" name=""/>
        <dsp:cNvSpPr/>
      </dsp:nvSpPr>
      <dsp:spPr>
        <a:xfrm>
          <a:off x="5014912" y="642673"/>
          <a:ext cx="1547812" cy="1857374"/>
        </a:xfrm>
        <a:prstGeom prst="rect">
          <a:avLst/>
        </a:prstGeom>
        <a:gradFill rotWithShape="0">
          <a:gsLst>
            <a:gs pos="0">
              <a:schemeClr val="accent5">
                <a:hueOff val="2556627"/>
                <a:satOff val="-16924"/>
                <a:lumOff val="-2941"/>
                <a:alphaOff val="0"/>
                <a:tint val="94000"/>
                <a:satMod val="105000"/>
                <a:lumMod val="102000"/>
              </a:schemeClr>
            </a:gs>
            <a:gs pos="100000">
              <a:schemeClr val="accent5">
                <a:hueOff val="2556627"/>
                <a:satOff val="-16924"/>
                <a:lumOff val="-2941"/>
                <a:alphaOff val="0"/>
                <a:shade val="74000"/>
                <a:satMod val="128000"/>
                <a:lumMod val="100000"/>
              </a:schemeClr>
            </a:gs>
          </a:gsLst>
          <a:lin ang="5400000" scaled="0"/>
        </a:gradFill>
        <a:ln w="9525" cap="flat" cmpd="sng" algn="ctr">
          <a:solidFill>
            <a:schemeClr val="accent5">
              <a:hueOff val="2556627"/>
              <a:satOff val="-16924"/>
              <a:lumOff val="-294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a:t>What is Atomic Red Team?</a:t>
          </a:r>
        </a:p>
      </dsp:txBody>
      <dsp:txXfrm>
        <a:off x="5014912" y="1385623"/>
        <a:ext cx="1547812" cy="1114424"/>
      </dsp:txXfrm>
    </dsp:sp>
    <dsp:sp modelId="{10057A36-F1F3-2340-BAD4-2F63A547D73A}">
      <dsp:nvSpPr>
        <dsp:cNvPr id="0" name=""/>
        <dsp:cNvSpPr/>
      </dsp:nvSpPr>
      <dsp:spPr>
        <a:xfrm>
          <a:off x="5014912"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04</a:t>
          </a:r>
        </a:p>
      </dsp:txBody>
      <dsp:txXfrm>
        <a:off x="5014912" y="642673"/>
        <a:ext cx="1547812" cy="742949"/>
      </dsp:txXfrm>
    </dsp:sp>
    <dsp:sp modelId="{44564CE1-80EC-7548-B99D-4A031EFAC3B1}">
      <dsp:nvSpPr>
        <dsp:cNvPr id="0" name=""/>
        <dsp:cNvSpPr/>
      </dsp:nvSpPr>
      <dsp:spPr>
        <a:xfrm>
          <a:off x="6686549" y="642673"/>
          <a:ext cx="1547812" cy="1857374"/>
        </a:xfrm>
        <a:prstGeom prst="rect">
          <a:avLst/>
        </a:prstGeom>
        <a:gradFill rotWithShape="0">
          <a:gsLst>
            <a:gs pos="0">
              <a:schemeClr val="accent5">
                <a:hueOff val="3408836"/>
                <a:satOff val="-22566"/>
                <a:lumOff val="-3922"/>
                <a:alphaOff val="0"/>
                <a:tint val="94000"/>
                <a:satMod val="105000"/>
                <a:lumMod val="102000"/>
              </a:schemeClr>
            </a:gs>
            <a:gs pos="100000">
              <a:schemeClr val="accent5">
                <a:hueOff val="3408836"/>
                <a:satOff val="-22566"/>
                <a:lumOff val="-3922"/>
                <a:alphaOff val="0"/>
                <a:shade val="74000"/>
                <a:satMod val="128000"/>
                <a:lumMod val="100000"/>
              </a:schemeClr>
            </a:gs>
          </a:gsLst>
          <a:lin ang="5400000" scaled="0"/>
        </a:gradFill>
        <a:ln w="9525" cap="flat" cmpd="sng" algn="ctr">
          <a:solidFill>
            <a:schemeClr val="accent5">
              <a:hueOff val="3408836"/>
              <a:satOff val="-22566"/>
              <a:lumOff val="-392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a:t>How to deploy at scale</a:t>
          </a:r>
        </a:p>
      </dsp:txBody>
      <dsp:txXfrm>
        <a:off x="6686549" y="1385623"/>
        <a:ext cx="1547812" cy="1114424"/>
      </dsp:txXfrm>
    </dsp:sp>
    <dsp:sp modelId="{07DCC2C8-0FDE-4044-9B9B-03974079EA6D}">
      <dsp:nvSpPr>
        <dsp:cNvPr id="0" name=""/>
        <dsp:cNvSpPr/>
      </dsp:nvSpPr>
      <dsp:spPr>
        <a:xfrm>
          <a:off x="6686549"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05</a:t>
          </a:r>
        </a:p>
      </dsp:txBody>
      <dsp:txXfrm>
        <a:off x="6686549" y="642673"/>
        <a:ext cx="1547812" cy="742949"/>
      </dsp:txXfrm>
    </dsp:sp>
    <dsp:sp modelId="{F228ECD1-11FF-B740-8FC5-DCA46597339F}">
      <dsp:nvSpPr>
        <dsp:cNvPr id="0" name=""/>
        <dsp:cNvSpPr/>
      </dsp:nvSpPr>
      <dsp:spPr>
        <a:xfrm>
          <a:off x="8358187" y="642673"/>
          <a:ext cx="1547812" cy="1857374"/>
        </a:xfrm>
        <a:prstGeom prst="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933450">
            <a:lnSpc>
              <a:spcPct val="90000"/>
            </a:lnSpc>
            <a:spcBef>
              <a:spcPct val="0"/>
            </a:spcBef>
            <a:spcAft>
              <a:spcPct val="35000"/>
            </a:spcAft>
            <a:buNone/>
          </a:pPr>
          <a:r>
            <a:rPr lang="en-US" sz="2100" kern="1200"/>
            <a:t>Looking forward</a:t>
          </a:r>
        </a:p>
      </dsp:txBody>
      <dsp:txXfrm>
        <a:off x="8358187" y="1385623"/>
        <a:ext cx="1547812" cy="1114424"/>
      </dsp:txXfrm>
    </dsp:sp>
    <dsp:sp modelId="{52F306F4-DE7C-2C4F-9E00-16EB7BAD8D7D}">
      <dsp:nvSpPr>
        <dsp:cNvPr id="0" name=""/>
        <dsp:cNvSpPr/>
      </dsp:nvSpPr>
      <dsp:spPr>
        <a:xfrm>
          <a:off x="8358187" y="642673"/>
          <a:ext cx="1547812" cy="742949"/>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466850">
            <a:lnSpc>
              <a:spcPct val="90000"/>
            </a:lnSpc>
            <a:spcBef>
              <a:spcPct val="0"/>
            </a:spcBef>
            <a:spcAft>
              <a:spcPct val="35000"/>
            </a:spcAft>
            <a:buNone/>
          </a:pPr>
          <a:r>
            <a:rPr lang="en-US" sz="3300" kern="1200"/>
            <a:t>06</a:t>
          </a:r>
        </a:p>
      </dsp:txBody>
      <dsp:txXfrm>
        <a:off x="8358187" y="642673"/>
        <a:ext cx="1547812" cy="742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43F81-055E-4AE6-BA45-74628FADD64A}">
      <dsp:nvSpPr>
        <dsp:cNvPr id="0" name=""/>
        <dsp:cNvSpPr/>
      </dsp:nvSpPr>
      <dsp:spPr>
        <a:xfrm>
          <a:off x="0" y="1487"/>
          <a:ext cx="9905999" cy="7540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B83D4-B38E-46EC-9BC9-7CAEBEBE2A0E}">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F9D997-ABE1-4023-8833-E46E83B07272}">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Increase in complexity of attacks </a:t>
          </a:r>
        </a:p>
      </dsp:txBody>
      <dsp:txXfrm>
        <a:off x="870961" y="1487"/>
        <a:ext cx="9035037" cy="754078"/>
      </dsp:txXfrm>
    </dsp:sp>
    <dsp:sp modelId="{D932C1A1-B295-4242-A82A-5AAE5018292C}">
      <dsp:nvSpPr>
        <dsp:cNvPr id="0" name=""/>
        <dsp:cNvSpPr/>
      </dsp:nvSpPr>
      <dsp:spPr>
        <a:xfrm>
          <a:off x="0" y="944086"/>
          <a:ext cx="9905999" cy="7540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FAE0E3-AAFF-4D14-A037-5B4739CDEC1F}">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754DC6-048F-4E9C-AA35-AAB0599554C3}">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Market conditions favor efficiency</a:t>
          </a:r>
        </a:p>
      </dsp:txBody>
      <dsp:txXfrm>
        <a:off x="870961" y="944086"/>
        <a:ext cx="9035037" cy="754078"/>
      </dsp:txXfrm>
    </dsp:sp>
    <dsp:sp modelId="{9CB2EED7-ACAA-4CB5-B809-E4E05EA86CA9}">
      <dsp:nvSpPr>
        <dsp:cNvPr id="0" name=""/>
        <dsp:cNvSpPr/>
      </dsp:nvSpPr>
      <dsp:spPr>
        <a:xfrm>
          <a:off x="0" y="1886684"/>
          <a:ext cx="9905999" cy="7540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CD559-32AC-404A-B737-5EAC5FA1AEB9}">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92FA8-E4AD-4204-98F6-583A6C0CA424}">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Growing need for compliance “proof” </a:t>
          </a:r>
        </a:p>
      </dsp:txBody>
      <dsp:txXfrm>
        <a:off x="870961" y="1886684"/>
        <a:ext cx="9035037" cy="754078"/>
      </dsp:txXfrm>
    </dsp:sp>
    <dsp:sp modelId="{34F25FDA-3C81-4B11-BD31-402E7ECFAFDA}">
      <dsp:nvSpPr>
        <dsp:cNvPr id="0" name=""/>
        <dsp:cNvSpPr/>
      </dsp:nvSpPr>
      <dsp:spPr>
        <a:xfrm>
          <a:off x="0" y="2829283"/>
          <a:ext cx="9905999" cy="7540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ECE0C-4AC5-479A-9AB4-70E9A58AAF4D}">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0F80E5-1CDF-4490-99C6-C1C1FDC4292D}">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More distributed, ephemeral networks require automation</a:t>
          </a:r>
        </a:p>
      </dsp:txBody>
      <dsp:txXfrm>
        <a:off x="870961" y="2829283"/>
        <a:ext cx="9035037" cy="75407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1C17F-F9A2-274E-A42B-9F5A6660B95C}" type="datetimeFigureOut">
              <a:rPr lang="en-US" smtClean="0"/>
              <a:t>7/26/24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3CD13-BE70-8A4A-B7CD-69F6D697EF87}" type="slidenum">
              <a:rPr lang="en-US" smtClean="0"/>
              <a:t>‹#›</a:t>
            </a:fld>
            <a:endParaRPr lang="en-US"/>
          </a:p>
        </p:txBody>
      </p:sp>
    </p:spTree>
    <p:extLst>
      <p:ext uri="{BB962C8B-B14F-4D97-AF65-F5344CB8AC3E}">
        <p14:creationId xmlns:p14="http://schemas.microsoft.com/office/powerpoint/2010/main" val="258752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2</a:t>
            </a:fld>
            <a:endParaRPr lang="en-US"/>
          </a:p>
        </p:txBody>
      </p:sp>
    </p:spTree>
    <p:extLst>
      <p:ext uri="{BB962C8B-B14F-4D97-AF65-F5344CB8AC3E}">
        <p14:creationId xmlns:p14="http://schemas.microsoft.com/office/powerpoint/2010/main" val="197386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14</a:t>
            </a:fld>
            <a:endParaRPr lang="en-US"/>
          </a:p>
        </p:txBody>
      </p:sp>
    </p:spTree>
    <p:extLst>
      <p:ext uri="{BB962C8B-B14F-4D97-AF65-F5344CB8AC3E}">
        <p14:creationId xmlns:p14="http://schemas.microsoft.com/office/powerpoint/2010/main" val="178537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iNl_rltYmoo</a:t>
            </a:r>
            <a:endParaRPr lang="en-US" dirty="0"/>
          </a:p>
          <a:p>
            <a:endParaRPr lang="en-US" dirty="0"/>
          </a:p>
          <a:p>
            <a:r>
              <a:rPr lang="en-US" dirty="0"/>
              <a:t>https://</a:t>
            </a:r>
            <a:r>
              <a:rPr lang="en-US" dirty="0" err="1"/>
              <a:t>github.com</a:t>
            </a:r>
            <a:r>
              <a:rPr lang="en-US" dirty="0"/>
              <a:t>/</a:t>
            </a:r>
            <a:r>
              <a:rPr lang="en-US" dirty="0" err="1"/>
              <a:t>redcanaryco</a:t>
            </a:r>
            <a:r>
              <a:rPr lang="en-US" dirty="0"/>
              <a:t>/atomic-red-team/blob/master/atomics/T1110.001/T1110.001.md</a:t>
            </a:r>
          </a:p>
        </p:txBody>
      </p:sp>
      <p:sp>
        <p:nvSpPr>
          <p:cNvPr id="4" name="Slide Number Placeholder 3"/>
          <p:cNvSpPr>
            <a:spLocks noGrp="1"/>
          </p:cNvSpPr>
          <p:nvPr>
            <p:ph type="sldNum" sz="quarter" idx="5"/>
          </p:nvPr>
        </p:nvSpPr>
        <p:spPr/>
        <p:txBody>
          <a:bodyPr/>
          <a:lstStyle/>
          <a:p>
            <a:fld id="{99F3CD13-BE70-8A4A-B7CD-69F6D697EF87}" type="slidenum">
              <a:rPr lang="en-US" smtClean="0"/>
              <a:t>15</a:t>
            </a:fld>
            <a:endParaRPr lang="en-US"/>
          </a:p>
        </p:txBody>
      </p:sp>
    </p:spTree>
    <p:extLst>
      <p:ext uri="{BB962C8B-B14F-4D97-AF65-F5344CB8AC3E}">
        <p14:creationId xmlns:p14="http://schemas.microsoft.com/office/powerpoint/2010/main" val="3749570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17</a:t>
            </a:fld>
            <a:endParaRPr lang="en-US"/>
          </a:p>
        </p:txBody>
      </p:sp>
    </p:spTree>
    <p:extLst>
      <p:ext uri="{BB962C8B-B14F-4D97-AF65-F5344CB8AC3E}">
        <p14:creationId xmlns:p14="http://schemas.microsoft.com/office/powerpoint/2010/main" val="3043097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Risk-informed blocking (user behavior, asset criticality, </a:t>
            </a:r>
            <a:r>
              <a:rPr lang="en-US" dirty="0" err="1"/>
              <a:t>etc</a:t>
            </a:r>
            <a:r>
              <a:rPr lang="en-US" dirty="0"/>
              <a:t>)</a:t>
            </a:r>
          </a:p>
        </p:txBody>
      </p:sp>
      <p:sp>
        <p:nvSpPr>
          <p:cNvPr id="4" name="Slide Number Placeholder 3"/>
          <p:cNvSpPr>
            <a:spLocks noGrp="1"/>
          </p:cNvSpPr>
          <p:nvPr>
            <p:ph type="sldNum" sz="quarter" idx="5"/>
          </p:nvPr>
        </p:nvSpPr>
        <p:spPr/>
        <p:txBody>
          <a:bodyPr/>
          <a:lstStyle/>
          <a:p>
            <a:fld id="{99F3CD13-BE70-8A4A-B7CD-69F6D697EF87}" type="slidenum">
              <a:rPr lang="en-US" smtClean="0"/>
              <a:t>21</a:t>
            </a:fld>
            <a:endParaRPr lang="en-US"/>
          </a:p>
        </p:txBody>
      </p:sp>
    </p:spTree>
    <p:extLst>
      <p:ext uri="{BB962C8B-B14F-4D97-AF65-F5344CB8AC3E}">
        <p14:creationId xmlns:p14="http://schemas.microsoft.com/office/powerpoint/2010/main" val="635055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22</a:t>
            </a:fld>
            <a:endParaRPr lang="en-US"/>
          </a:p>
        </p:txBody>
      </p:sp>
    </p:spTree>
    <p:extLst>
      <p:ext uri="{BB962C8B-B14F-4D97-AF65-F5344CB8AC3E}">
        <p14:creationId xmlns:p14="http://schemas.microsoft.com/office/powerpoint/2010/main" val="365666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23</a:t>
            </a:fld>
            <a:endParaRPr lang="en-US"/>
          </a:p>
        </p:txBody>
      </p:sp>
    </p:spTree>
    <p:extLst>
      <p:ext uri="{BB962C8B-B14F-4D97-AF65-F5344CB8AC3E}">
        <p14:creationId xmlns:p14="http://schemas.microsoft.com/office/powerpoint/2010/main" val="1683829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 a campaign and see how well you did</a:t>
            </a:r>
          </a:p>
        </p:txBody>
      </p:sp>
      <p:sp>
        <p:nvSpPr>
          <p:cNvPr id="4" name="Slide Number Placeholder 3"/>
          <p:cNvSpPr>
            <a:spLocks noGrp="1"/>
          </p:cNvSpPr>
          <p:nvPr>
            <p:ph type="sldNum" sz="quarter" idx="5"/>
          </p:nvPr>
        </p:nvSpPr>
        <p:spPr/>
        <p:txBody>
          <a:bodyPr/>
          <a:lstStyle/>
          <a:p>
            <a:fld id="{99F3CD13-BE70-8A4A-B7CD-69F6D697EF87}" type="slidenum">
              <a:rPr lang="en-US" smtClean="0"/>
              <a:t>26</a:t>
            </a:fld>
            <a:endParaRPr lang="en-US"/>
          </a:p>
        </p:txBody>
      </p:sp>
    </p:spTree>
    <p:extLst>
      <p:ext uri="{BB962C8B-B14F-4D97-AF65-F5344CB8AC3E}">
        <p14:creationId xmlns:p14="http://schemas.microsoft.com/office/powerpoint/2010/main" val="306257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purple team</a:t>
            </a:r>
          </a:p>
        </p:txBody>
      </p:sp>
      <p:sp>
        <p:nvSpPr>
          <p:cNvPr id="4" name="Slide Number Placeholder 3"/>
          <p:cNvSpPr>
            <a:spLocks noGrp="1"/>
          </p:cNvSpPr>
          <p:nvPr>
            <p:ph type="sldNum" sz="quarter" idx="5"/>
          </p:nvPr>
        </p:nvSpPr>
        <p:spPr/>
        <p:txBody>
          <a:bodyPr/>
          <a:lstStyle/>
          <a:p>
            <a:fld id="{99F3CD13-BE70-8A4A-B7CD-69F6D697EF87}" type="slidenum">
              <a:rPr lang="en-US" smtClean="0"/>
              <a:t>27</a:t>
            </a:fld>
            <a:endParaRPr lang="en-US"/>
          </a:p>
        </p:txBody>
      </p:sp>
    </p:spTree>
    <p:extLst>
      <p:ext uri="{BB962C8B-B14F-4D97-AF65-F5344CB8AC3E}">
        <p14:creationId xmlns:p14="http://schemas.microsoft.com/office/powerpoint/2010/main" val="4092962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 down in to attack kill chain</a:t>
            </a:r>
          </a:p>
        </p:txBody>
      </p:sp>
      <p:sp>
        <p:nvSpPr>
          <p:cNvPr id="4" name="Slide Number Placeholder 3"/>
          <p:cNvSpPr>
            <a:spLocks noGrp="1"/>
          </p:cNvSpPr>
          <p:nvPr>
            <p:ph type="sldNum" sz="quarter" idx="5"/>
          </p:nvPr>
        </p:nvSpPr>
        <p:spPr/>
        <p:txBody>
          <a:bodyPr/>
          <a:lstStyle/>
          <a:p>
            <a:fld id="{99F3CD13-BE70-8A4A-B7CD-69F6D697EF87}" type="slidenum">
              <a:rPr lang="en-US" smtClean="0"/>
              <a:t>28</a:t>
            </a:fld>
            <a:endParaRPr lang="en-US"/>
          </a:p>
        </p:txBody>
      </p:sp>
    </p:spTree>
    <p:extLst>
      <p:ext uri="{BB962C8B-B14F-4D97-AF65-F5344CB8AC3E}">
        <p14:creationId xmlns:p14="http://schemas.microsoft.com/office/powerpoint/2010/main" val="99792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 against indexes from various industries</a:t>
            </a:r>
          </a:p>
        </p:txBody>
      </p:sp>
      <p:sp>
        <p:nvSpPr>
          <p:cNvPr id="4" name="Slide Number Placeholder 3"/>
          <p:cNvSpPr>
            <a:spLocks noGrp="1"/>
          </p:cNvSpPr>
          <p:nvPr>
            <p:ph type="sldNum" sz="quarter" idx="5"/>
          </p:nvPr>
        </p:nvSpPr>
        <p:spPr/>
        <p:txBody>
          <a:bodyPr/>
          <a:lstStyle/>
          <a:p>
            <a:fld id="{99F3CD13-BE70-8A4A-B7CD-69F6D697EF87}" type="slidenum">
              <a:rPr lang="en-US" smtClean="0"/>
              <a:t>29</a:t>
            </a:fld>
            <a:endParaRPr lang="en-US"/>
          </a:p>
        </p:txBody>
      </p:sp>
    </p:spTree>
    <p:extLst>
      <p:ext uri="{BB962C8B-B14F-4D97-AF65-F5344CB8AC3E}">
        <p14:creationId xmlns:p14="http://schemas.microsoft.com/office/powerpoint/2010/main" val="291896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“multiply your impact”</a:t>
            </a:r>
          </a:p>
        </p:txBody>
      </p:sp>
      <p:sp>
        <p:nvSpPr>
          <p:cNvPr id="4" name="Slide Number Placeholder 3"/>
          <p:cNvSpPr>
            <a:spLocks noGrp="1"/>
          </p:cNvSpPr>
          <p:nvPr>
            <p:ph type="sldNum" sz="quarter" idx="5"/>
          </p:nvPr>
        </p:nvSpPr>
        <p:spPr/>
        <p:txBody>
          <a:bodyPr/>
          <a:lstStyle/>
          <a:p>
            <a:fld id="{99F3CD13-BE70-8A4A-B7CD-69F6D697EF87}" type="slidenum">
              <a:rPr lang="en-US" smtClean="0"/>
              <a:t>5</a:t>
            </a:fld>
            <a:endParaRPr lang="en-US"/>
          </a:p>
        </p:txBody>
      </p:sp>
    </p:spTree>
    <p:extLst>
      <p:ext uri="{BB962C8B-B14F-4D97-AF65-F5344CB8AC3E}">
        <p14:creationId xmlns:p14="http://schemas.microsoft.com/office/powerpoint/2010/main" val="284373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https://</a:t>
            </a:r>
            <a:r>
              <a:rPr lang="en-US" b="0" i="0" dirty="0" err="1">
                <a:solidFill>
                  <a:srgbClr val="ECECEC"/>
                </a:solidFill>
                <a:effectLst/>
                <a:highlight>
                  <a:srgbClr val="212121"/>
                </a:highlight>
                <a:latin typeface="Söhne"/>
              </a:rPr>
              <a:t>github.com</a:t>
            </a:r>
            <a:r>
              <a:rPr lang="en-US" b="0" i="0" dirty="0">
                <a:solidFill>
                  <a:srgbClr val="ECECEC"/>
                </a:solidFill>
                <a:effectLst/>
                <a:highlight>
                  <a:srgbClr val="212121"/>
                </a:highlight>
                <a:latin typeface="Söhne"/>
              </a:rPr>
              <a:t>/</a:t>
            </a:r>
            <a:r>
              <a:rPr lang="en-US" b="0" i="0" dirty="0" err="1">
                <a:solidFill>
                  <a:srgbClr val="ECECEC"/>
                </a:solidFill>
                <a:effectLst/>
                <a:highlight>
                  <a:srgbClr val="212121"/>
                </a:highlight>
                <a:latin typeface="Söhne"/>
              </a:rPr>
              <a:t>redcanaryco</a:t>
            </a:r>
            <a:r>
              <a:rPr lang="en-US" b="0" i="0" dirty="0">
                <a:solidFill>
                  <a:srgbClr val="ECECEC"/>
                </a:solidFill>
                <a:effectLst/>
                <a:highlight>
                  <a:srgbClr val="212121"/>
                </a:highlight>
                <a:latin typeface="Söhne"/>
              </a:rPr>
              <a:t>/invoke-</a:t>
            </a:r>
            <a:r>
              <a:rPr lang="en-US" b="0" i="0" dirty="0" err="1">
                <a:solidFill>
                  <a:srgbClr val="ECECEC"/>
                </a:solidFill>
                <a:effectLst/>
                <a:highlight>
                  <a:srgbClr val="212121"/>
                </a:highlight>
                <a:latin typeface="Söhne"/>
              </a:rPr>
              <a:t>atomicredteam</a:t>
            </a:r>
            <a:r>
              <a:rPr lang="en-US" b="0" i="0" dirty="0">
                <a:solidFill>
                  <a:srgbClr val="ECECEC"/>
                </a:solidFill>
                <a:effectLst/>
                <a:highlight>
                  <a:srgbClr val="212121"/>
                </a:highlight>
                <a:latin typeface="Söhne"/>
              </a:rPr>
              <a:t>/wiki/Execute-Atomic-Tests-(Remote)</a:t>
            </a:r>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30</a:t>
            </a:fld>
            <a:endParaRPr lang="en-US"/>
          </a:p>
        </p:txBody>
      </p:sp>
    </p:spTree>
    <p:extLst>
      <p:ext uri="{BB962C8B-B14F-4D97-AF65-F5344CB8AC3E}">
        <p14:creationId xmlns:p14="http://schemas.microsoft.com/office/powerpoint/2010/main" val="2187852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There are several options to push and execute PowerShell or Bash scripts to multiple computers on a managed network:</a:t>
            </a:r>
          </a:p>
          <a:p>
            <a:pPr algn="l">
              <a:buFont typeface="+mj-lt"/>
              <a:buAutoNum type="arabicPeriod"/>
            </a:pPr>
            <a:r>
              <a:rPr lang="en-US" b="1" i="0" dirty="0">
                <a:solidFill>
                  <a:srgbClr val="ECECEC"/>
                </a:solidFill>
                <a:effectLst/>
                <a:highlight>
                  <a:srgbClr val="212121"/>
                </a:highlight>
                <a:latin typeface="Söhne"/>
              </a:rPr>
              <a:t>Group Policy</a:t>
            </a:r>
            <a:r>
              <a:rPr lang="en-US" b="0" i="0" dirty="0">
                <a:solidFill>
                  <a:srgbClr val="ECECEC"/>
                </a:solidFill>
                <a:effectLst/>
                <a:highlight>
                  <a:srgbClr val="212121"/>
                </a:highlight>
                <a:latin typeface="Söhne"/>
              </a:rPr>
              <a:t>: If your environment is Windows-centric and Active Directory is in use, Group Policy can be a powerful tool. You can create a Group Policy Object (GPO) that includes a startup or login script, which will be executed by every computer or user within the defined scope.</a:t>
            </a:r>
          </a:p>
          <a:p>
            <a:pPr algn="l">
              <a:buFont typeface="+mj-lt"/>
              <a:buAutoNum type="arabicPeriod"/>
            </a:pPr>
            <a:r>
              <a:rPr lang="en-US" b="1" i="0" dirty="0">
                <a:solidFill>
                  <a:srgbClr val="ECECEC"/>
                </a:solidFill>
                <a:effectLst/>
                <a:highlight>
                  <a:srgbClr val="212121"/>
                </a:highlight>
                <a:latin typeface="Söhne"/>
              </a:rPr>
              <a:t>Configuration Management Tools</a:t>
            </a:r>
            <a:r>
              <a:rPr lang="en-US" b="0" i="0" dirty="0">
                <a:solidFill>
                  <a:srgbClr val="ECECEC"/>
                </a:solidFill>
                <a:effectLst/>
                <a:highlight>
                  <a:srgbClr val="212121"/>
                </a:highlight>
                <a:latin typeface="Söhne"/>
              </a:rPr>
              <a:t>: Tools like Puppet, Chef, or Ansible are designed for managing and automating configurations across large numbers of servers. They offer capabilities to execute scripts remotely and ensure consistency across the network.</a:t>
            </a:r>
          </a:p>
          <a:p>
            <a:pPr algn="l">
              <a:buFont typeface="+mj-lt"/>
              <a:buAutoNum type="arabicPeriod"/>
            </a:pPr>
            <a:r>
              <a:rPr lang="en-US" b="1" i="0" dirty="0">
                <a:solidFill>
                  <a:srgbClr val="ECECEC"/>
                </a:solidFill>
                <a:effectLst/>
                <a:highlight>
                  <a:srgbClr val="212121"/>
                </a:highlight>
                <a:latin typeface="Söhne"/>
              </a:rPr>
              <a:t>PowerShell Remoting</a:t>
            </a:r>
            <a:r>
              <a:rPr lang="en-US" b="0" i="0" dirty="0">
                <a:solidFill>
                  <a:srgbClr val="ECECEC"/>
                </a:solidFill>
                <a:effectLst/>
                <a:highlight>
                  <a:srgbClr val="212121"/>
                </a:highlight>
                <a:latin typeface="Söhne"/>
              </a:rPr>
              <a:t>: PowerShell supports remote execution. You can use commands like Invoke-Command to run scripts on remote machines. However, this requires that PowerShell remoting is enabled on the target machines and proper authentication/authorization is configured.</a:t>
            </a:r>
          </a:p>
          <a:p>
            <a:pPr algn="l">
              <a:buFont typeface="+mj-lt"/>
              <a:buAutoNum type="arabicPeriod"/>
            </a:pPr>
            <a:r>
              <a:rPr lang="en-US" b="1" i="0" dirty="0">
                <a:solidFill>
                  <a:srgbClr val="ECECEC"/>
                </a:solidFill>
                <a:effectLst/>
                <a:highlight>
                  <a:srgbClr val="212121"/>
                </a:highlight>
                <a:latin typeface="Söhne"/>
              </a:rPr>
              <a:t>SSH</a:t>
            </a:r>
            <a:r>
              <a:rPr lang="en-US" b="0" i="0" dirty="0">
                <a:solidFill>
                  <a:srgbClr val="ECECEC"/>
                </a:solidFill>
                <a:effectLst/>
                <a:highlight>
                  <a:srgbClr val="212121"/>
                </a:highlight>
                <a:latin typeface="Söhne"/>
              </a:rPr>
              <a:t>: For Unix-based systems, SSH is a standard way to remotely execute commands. You can use tools like </a:t>
            </a:r>
            <a:r>
              <a:rPr lang="en-US" b="0" i="0" dirty="0" err="1">
                <a:solidFill>
                  <a:srgbClr val="ECECEC"/>
                </a:solidFill>
                <a:effectLst/>
                <a:highlight>
                  <a:srgbClr val="212121"/>
                </a:highlight>
                <a:latin typeface="Söhne"/>
              </a:rPr>
              <a:t>ssh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scp</a:t>
            </a:r>
            <a:r>
              <a:rPr lang="en-US" b="0" i="0" dirty="0">
                <a:solidFill>
                  <a:srgbClr val="ECECEC"/>
                </a:solidFill>
                <a:effectLst/>
                <a:highlight>
                  <a:srgbClr val="212121"/>
                </a:highlight>
                <a:latin typeface="Söhne"/>
              </a:rPr>
              <a:t>, or </a:t>
            </a:r>
            <a:r>
              <a:rPr lang="en-US" b="0" i="0" dirty="0" err="1">
                <a:solidFill>
                  <a:srgbClr val="ECECEC"/>
                </a:solidFill>
                <a:effectLst/>
                <a:highlight>
                  <a:srgbClr val="212121"/>
                </a:highlight>
                <a:latin typeface="Söhne"/>
              </a:rPr>
              <a:t>rsync</a:t>
            </a:r>
            <a:r>
              <a:rPr lang="en-US" b="0" i="0" dirty="0">
                <a:solidFill>
                  <a:srgbClr val="ECECEC"/>
                </a:solidFill>
                <a:effectLst/>
                <a:highlight>
                  <a:srgbClr val="212121"/>
                </a:highlight>
                <a:latin typeface="Söhne"/>
              </a:rPr>
              <a:t> to push scripts to multiple machines and execute them.</a:t>
            </a:r>
          </a:p>
          <a:p>
            <a:pPr algn="l">
              <a:buFont typeface="+mj-lt"/>
              <a:buAutoNum type="arabicPeriod"/>
            </a:pPr>
            <a:r>
              <a:rPr lang="en-US" b="1" i="0" dirty="0">
                <a:solidFill>
                  <a:srgbClr val="ECECEC"/>
                </a:solidFill>
                <a:effectLst/>
                <a:highlight>
                  <a:srgbClr val="212121"/>
                </a:highlight>
                <a:latin typeface="Söhne"/>
              </a:rPr>
              <a:t>Third-party Software</a:t>
            </a:r>
            <a:r>
              <a:rPr lang="en-US" b="0" i="0" dirty="0">
                <a:solidFill>
                  <a:srgbClr val="ECECEC"/>
                </a:solidFill>
                <a:effectLst/>
                <a:highlight>
                  <a:srgbClr val="212121"/>
                </a:highlight>
                <a:latin typeface="Söhne"/>
              </a:rPr>
              <a:t>: There are various third-party software solutions available for managing and deploying scripts across networks. These tools often provide centralized management interfaces and additional features like scheduling, logging, and reporting.</a:t>
            </a:r>
          </a:p>
          <a:p>
            <a:pPr algn="l">
              <a:buFont typeface="+mj-lt"/>
              <a:buAutoNum type="arabicPeriod"/>
            </a:pPr>
            <a:r>
              <a:rPr lang="en-US" b="1" i="0" dirty="0">
                <a:solidFill>
                  <a:srgbClr val="ECECEC"/>
                </a:solidFill>
                <a:effectLst/>
                <a:highlight>
                  <a:srgbClr val="212121"/>
                </a:highlight>
                <a:latin typeface="Söhne"/>
              </a:rPr>
              <a:t>Scheduled Tasks</a:t>
            </a:r>
            <a:r>
              <a:rPr lang="en-US" b="0" i="0" dirty="0">
                <a:solidFill>
                  <a:srgbClr val="ECECEC"/>
                </a:solidFill>
                <a:effectLst/>
                <a:highlight>
                  <a:srgbClr val="212121"/>
                </a:highlight>
                <a:latin typeface="Söhne"/>
              </a:rPr>
              <a:t>: You can schedule scripts to run at specific times using the built-in Task Scheduler in Windows or </a:t>
            </a:r>
            <a:r>
              <a:rPr lang="en-US" b="0" i="0" dirty="0" err="1">
                <a:solidFill>
                  <a:srgbClr val="ECECEC"/>
                </a:solidFill>
                <a:effectLst/>
                <a:highlight>
                  <a:srgbClr val="212121"/>
                </a:highlight>
                <a:latin typeface="Söhne"/>
              </a:rPr>
              <a:t>cron</a:t>
            </a:r>
            <a:r>
              <a:rPr lang="en-US" b="0" i="0" dirty="0">
                <a:solidFill>
                  <a:srgbClr val="ECECEC"/>
                </a:solidFill>
                <a:effectLst/>
                <a:highlight>
                  <a:srgbClr val="212121"/>
                </a:highlight>
                <a:latin typeface="Söhne"/>
              </a:rPr>
              <a:t> jobs in Unix-based systems.</a:t>
            </a:r>
          </a:p>
          <a:p>
            <a:pPr algn="l">
              <a:buFont typeface="+mj-lt"/>
              <a:buAutoNum type="arabicPeriod"/>
            </a:pPr>
            <a:r>
              <a:rPr lang="en-US" b="1" i="0" dirty="0">
                <a:solidFill>
                  <a:srgbClr val="ECECEC"/>
                </a:solidFill>
                <a:effectLst/>
                <a:highlight>
                  <a:srgbClr val="212121"/>
                </a:highlight>
                <a:latin typeface="Söhne"/>
              </a:rPr>
              <a:t>Deployment Platforms</a:t>
            </a:r>
            <a:r>
              <a:rPr lang="en-US" b="0" i="0" dirty="0">
                <a:solidFill>
                  <a:srgbClr val="ECECEC"/>
                </a:solidFill>
                <a:effectLst/>
                <a:highlight>
                  <a:srgbClr val="212121"/>
                </a:highlight>
                <a:latin typeface="Söhne"/>
              </a:rPr>
              <a:t>: Platforms like Microsoft Endpoint Configuration Manager (formerly SCCM) or other deployment solutions allow you to push scripts and software packages to multiple computers and manage their execution centrally.</a:t>
            </a:r>
          </a:p>
          <a:p>
            <a:pPr algn="l">
              <a:buFont typeface="+mj-lt"/>
              <a:buAutoNum type="arabicPeriod"/>
            </a:pPr>
            <a:r>
              <a:rPr lang="en-US" b="1" i="0" dirty="0">
                <a:solidFill>
                  <a:srgbClr val="ECECEC"/>
                </a:solidFill>
                <a:effectLst/>
                <a:highlight>
                  <a:srgbClr val="212121"/>
                </a:highlight>
                <a:latin typeface="Söhne"/>
              </a:rPr>
              <a:t>Custom Solutions</a:t>
            </a:r>
            <a:r>
              <a:rPr lang="en-US" b="0" i="0" dirty="0">
                <a:solidFill>
                  <a:srgbClr val="ECECEC"/>
                </a:solidFill>
                <a:effectLst/>
                <a:highlight>
                  <a:srgbClr val="212121"/>
                </a:highlight>
                <a:latin typeface="Söhne"/>
              </a:rPr>
              <a:t>: Depending on your specific requirements and environment, you may develop custom solutions using programming languages like Python or C# to remotely execute scripts on multiple machines.</a:t>
            </a:r>
          </a:p>
          <a:p>
            <a:pPr algn="l"/>
            <a:r>
              <a:rPr lang="en-US" b="0" i="0" dirty="0">
                <a:solidFill>
                  <a:srgbClr val="ECECEC"/>
                </a:solidFill>
                <a:effectLst/>
                <a:highlight>
                  <a:srgbClr val="212121"/>
                </a:highlight>
                <a:latin typeface="Söhne"/>
              </a:rPr>
              <a:t>Each option has its pros and cons, so the choice depends on factors such as your organization's existing infrastructure, security requirements, and desired level of automation and control.</a:t>
            </a:r>
          </a:p>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31</a:t>
            </a:fld>
            <a:endParaRPr lang="en-US"/>
          </a:p>
        </p:txBody>
      </p:sp>
    </p:spTree>
    <p:extLst>
      <p:ext uri="{BB962C8B-B14F-4D97-AF65-F5344CB8AC3E}">
        <p14:creationId xmlns:p14="http://schemas.microsoft.com/office/powerpoint/2010/main" val="2018933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redcanaryco</a:t>
            </a:r>
            <a:r>
              <a:rPr lang="en-US" dirty="0"/>
              <a:t>/invoke-</a:t>
            </a:r>
            <a:r>
              <a:rPr lang="en-US" dirty="0" err="1"/>
              <a:t>atomicredteam</a:t>
            </a:r>
            <a:r>
              <a:rPr lang="en-US" dirty="0"/>
              <a:t>/wiki/Adversary-Emulation</a:t>
            </a:r>
          </a:p>
          <a:p>
            <a:endParaRPr lang="en-US" dirty="0"/>
          </a:p>
          <a:p>
            <a:r>
              <a:rPr lang="en-US" dirty="0"/>
              <a:t>Fancy bear, cozy bear, Lazarus group, double dragon</a:t>
            </a:r>
          </a:p>
        </p:txBody>
      </p:sp>
      <p:sp>
        <p:nvSpPr>
          <p:cNvPr id="4" name="Slide Number Placeholder 3"/>
          <p:cNvSpPr>
            <a:spLocks noGrp="1"/>
          </p:cNvSpPr>
          <p:nvPr>
            <p:ph type="sldNum" sz="quarter" idx="5"/>
          </p:nvPr>
        </p:nvSpPr>
        <p:spPr/>
        <p:txBody>
          <a:bodyPr/>
          <a:lstStyle/>
          <a:p>
            <a:fld id="{99F3CD13-BE70-8A4A-B7CD-69F6D697EF87}" type="slidenum">
              <a:rPr lang="en-US" smtClean="0"/>
              <a:t>33</a:t>
            </a:fld>
            <a:endParaRPr lang="en-US"/>
          </a:p>
        </p:txBody>
      </p:sp>
    </p:spTree>
    <p:extLst>
      <p:ext uri="{BB962C8B-B14F-4D97-AF65-F5344CB8AC3E}">
        <p14:creationId xmlns:p14="http://schemas.microsoft.com/office/powerpoint/2010/main" val="268559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redcanaryco</a:t>
            </a:r>
            <a:r>
              <a:rPr lang="en-US" dirty="0"/>
              <a:t>/invoke-</a:t>
            </a:r>
            <a:r>
              <a:rPr lang="en-US" dirty="0" err="1"/>
              <a:t>atomicredteam</a:t>
            </a:r>
            <a:r>
              <a:rPr lang="en-US" dirty="0"/>
              <a:t>/wiki/Adversary-Emulation</a:t>
            </a:r>
          </a:p>
          <a:p>
            <a:endParaRPr lang="en-US" dirty="0"/>
          </a:p>
          <a:p>
            <a:r>
              <a:rPr lang="en-US" dirty="0"/>
              <a:t>Fancy bear, cozy bear, Lazarus group, double dragon</a:t>
            </a:r>
          </a:p>
        </p:txBody>
      </p:sp>
      <p:sp>
        <p:nvSpPr>
          <p:cNvPr id="4" name="Slide Number Placeholder 3"/>
          <p:cNvSpPr>
            <a:spLocks noGrp="1"/>
          </p:cNvSpPr>
          <p:nvPr>
            <p:ph type="sldNum" sz="quarter" idx="5"/>
          </p:nvPr>
        </p:nvSpPr>
        <p:spPr/>
        <p:txBody>
          <a:bodyPr/>
          <a:lstStyle/>
          <a:p>
            <a:fld id="{99F3CD13-BE70-8A4A-B7CD-69F6D697EF87}" type="slidenum">
              <a:rPr lang="en-US" smtClean="0"/>
              <a:t>34</a:t>
            </a:fld>
            <a:endParaRPr lang="en-US"/>
          </a:p>
        </p:txBody>
      </p:sp>
    </p:spTree>
    <p:extLst>
      <p:ext uri="{BB962C8B-B14F-4D97-AF65-F5344CB8AC3E}">
        <p14:creationId xmlns:p14="http://schemas.microsoft.com/office/powerpoint/2010/main" val="852717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35</a:t>
            </a:fld>
            <a:endParaRPr lang="en-US"/>
          </a:p>
        </p:txBody>
      </p:sp>
    </p:spTree>
    <p:extLst>
      <p:ext uri="{BB962C8B-B14F-4D97-AF65-F5344CB8AC3E}">
        <p14:creationId xmlns:p14="http://schemas.microsoft.com/office/powerpoint/2010/main" val="60193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www.picussecurity.com</a:t>
            </a:r>
            <a:r>
              <a:rPr lang="en-US" dirty="0"/>
              <a:t>/resource/blog/data-driven-comparison-between-open-source-adversary-emulation-tools</a:t>
            </a:r>
          </a:p>
        </p:txBody>
      </p:sp>
      <p:sp>
        <p:nvSpPr>
          <p:cNvPr id="4" name="Slide Number Placeholder 3"/>
          <p:cNvSpPr>
            <a:spLocks noGrp="1"/>
          </p:cNvSpPr>
          <p:nvPr>
            <p:ph type="sldNum" sz="quarter" idx="5"/>
          </p:nvPr>
        </p:nvSpPr>
        <p:spPr/>
        <p:txBody>
          <a:bodyPr/>
          <a:lstStyle/>
          <a:p>
            <a:fld id="{99F3CD13-BE70-8A4A-B7CD-69F6D697EF87}" type="slidenum">
              <a:rPr lang="en-US" smtClean="0"/>
              <a:t>36</a:t>
            </a:fld>
            <a:endParaRPr lang="en-US"/>
          </a:p>
        </p:txBody>
      </p:sp>
    </p:spTree>
    <p:extLst>
      <p:ext uri="{BB962C8B-B14F-4D97-AF65-F5344CB8AC3E}">
        <p14:creationId xmlns:p14="http://schemas.microsoft.com/office/powerpoint/2010/main" val="3448990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BBP – pay per finding</a:t>
            </a:r>
          </a:p>
          <a:p>
            <a:r>
              <a:rPr lang="en-US" dirty="0" err="1"/>
              <a:t>PTaaS</a:t>
            </a:r>
            <a:r>
              <a:rPr lang="en-US" dirty="0"/>
              <a:t> – pay per feature</a:t>
            </a:r>
          </a:p>
          <a:p>
            <a:r>
              <a:rPr lang="en-US" dirty="0"/>
              <a:t>CART – a bit more dynamic</a:t>
            </a:r>
          </a:p>
        </p:txBody>
      </p:sp>
      <p:sp>
        <p:nvSpPr>
          <p:cNvPr id="4" name="Slide Number Placeholder 3"/>
          <p:cNvSpPr>
            <a:spLocks noGrp="1"/>
          </p:cNvSpPr>
          <p:nvPr>
            <p:ph type="sldNum" sz="quarter" idx="5"/>
          </p:nvPr>
        </p:nvSpPr>
        <p:spPr/>
        <p:txBody>
          <a:bodyPr/>
          <a:lstStyle/>
          <a:p>
            <a:fld id="{99F3CD13-BE70-8A4A-B7CD-69F6D697EF87}" type="slidenum">
              <a:rPr lang="en-US" smtClean="0"/>
              <a:t>38</a:t>
            </a:fld>
            <a:endParaRPr lang="en-US"/>
          </a:p>
        </p:txBody>
      </p:sp>
    </p:spTree>
    <p:extLst>
      <p:ext uri="{BB962C8B-B14F-4D97-AF65-F5344CB8AC3E}">
        <p14:creationId xmlns:p14="http://schemas.microsoft.com/office/powerpoint/2010/main" val="2117937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39</a:t>
            </a:fld>
            <a:endParaRPr lang="en-US"/>
          </a:p>
        </p:txBody>
      </p:sp>
    </p:spTree>
    <p:extLst>
      <p:ext uri="{BB962C8B-B14F-4D97-AF65-F5344CB8AC3E}">
        <p14:creationId xmlns:p14="http://schemas.microsoft.com/office/powerpoint/2010/main" val="401937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going to pitch to your execs</a:t>
            </a:r>
          </a:p>
        </p:txBody>
      </p:sp>
      <p:sp>
        <p:nvSpPr>
          <p:cNvPr id="4" name="Slide Number Placeholder 3"/>
          <p:cNvSpPr>
            <a:spLocks noGrp="1"/>
          </p:cNvSpPr>
          <p:nvPr>
            <p:ph type="sldNum" sz="quarter" idx="5"/>
          </p:nvPr>
        </p:nvSpPr>
        <p:spPr/>
        <p:txBody>
          <a:bodyPr/>
          <a:lstStyle/>
          <a:p>
            <a:fld id="{99F3CD13-BE70-8A4A-B7CD-69F6D697EF87}" type="slidenum">
              <a:rPr lang="en-US" smtClean="0"/>
              <a:t>6</a:t>
            </a:fld>
            <a:endParaRPr lang="en-US"/>
          </a:p>
        </p:txBody>
      </p:sp>
    </p:spTree>
    <p:extLst>
      <p:ext uri="{BB962C8B-B14F-4D97-AF65-F5344CB8AC3E}">
        <p14:creationId xmlns:p14="http://schemas.microsoft.com/office/powerpoint/2010/main" val="16514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7</a:t>
            </a:fld>
            <a:endParaRPr lang="en-US"/>
          </a:p>
        </p:txBody>
      </p:sp>
    </p:spTree>
    <p:extLst>
      <p:ext uri="{BB962C8B-B14F-4D97-AF65-F5344CB8AC3E}">
        <p14:creationId xmlns:p14="http://schemas.microsoft.com/office/powerpoint/2010/main" val="349190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9</a:t>
            </a:fld>
            <a:endParaRPr lang="en-US"/>
          </a:p>
        </p:txBody>
      </p:sp>
    </p:spTree>
    <p:extLst>
      <p:ext uri="{BB962C8B-B14F-4D97-AF65-F5344CB8AC3E}">
        <p14:creationId xmlns:p14="http://schemas.microsoft.com/office/powerpoint/2010/main" val="3941054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ECECEC"/>
                </a:solidFill>
                <a:effectLst/>
                <a:latin typeface="Söhne"/>
              </a:rPr>
              <a:t>When discussing Atomic Red Team and MITRE ATT&amp;CK, one crucial aspect to consider is understanding the "why" behind an adversary's actions. In other words, we need to comprehend the reason an adversary is performing a particular action.</a:t>
            </a:r>
          </a:p>
          <a:p>
            <a:pPr algn="l"/>
            <a:r>
              <a:rPr lang="en-US" b="0" i="0" u="none" strike="noStrike" dirty="0">
                <a:solidFill>
                  <a:srgbClr val="ECECEC"/>
                </a:solidFill>
                <a:effectLst/>
                <a:latin typeface="Söhne"/>
              </a:rPr>
              <a:t>Let’s go through some examples to illustrate this:</a:t>
            </a:r>
          </a:p>
          <a:p>
            <a:pPr algn="l">
              <a:buFont typeface="Arial" panose="020B0604020202020204" pitchFamily="34" charset="0"/>
              <a:buChar char="•"/>
            </a:pPr>
            <a:r>
              <a:rPr lang="en-US" b="1" i="0" u="none" strike="noStrike" dirty="0">
                <a:solidFill>
                  <a:srgbClr val="ECECEC"/>
                </a:solidFill>
                <a:effectLst/>
                <a:latin typeface="Söhne"/>
              </a:rPr>
              <a:t>TA0043 Reconnaissance</a:t>
            </a:r>
            <a:r>
              <a:rPr lang="en-US" b="0" i="0" u="none" strike="noStrike" dirty="0">
                <a:solidFill>
                  <a:srgbClr val="ECECEC"/>
                </a:solidFill>
                <a:effectLst/>
                <a:latin typeface="Söhne"/>
              </a:rPr>
              <a:t>: Here, the adversary's goal is to gather information that they can use to plan future operations. This could involve activities such as scanning for vulnerabilities or mapping out the network.</a:t>
            </a:r>
          </a:p>
          <a:p>
            <a:pPr algn="l">
              <a:buFont typeface="Arial" panose="020B0604020202020204" pitchFamily="34" charset="0"/>
              <a:buChar char="•"/>
            </a:pPr>
            <a:r>
              <a:rPr lang="en-US" b="1" i="0" u="none" strike="noStrike" dirty="0">
                <a:solidFill>
                  <a:srgbClr val="ECECEC"/>
                </a:solidFill>
                <a:effectLst/>
                <a:latin typeface="Söhne"/>
              </a:rPr>
              <a:t>TA0008 Lateral Movement</a:t>
            </a:r>
            <a:r>
              <a:rPr lang="en-US" b="0" i="0" u="none" strike="noStrike" dirty="0">
                <a:solidFill>
                  <a:srgbClr val="ECECEC"/>
                </a:solidFill>
                <a:effectLst/>
                <a:latin typeface="Söhne"/>
              </a:rPr>
              <a:t>: This involves the adversary trying to move through your environment. They may use techniques to gain access to other systems or accounts within the network to escalate their privileges and expand their control.</a:t>
            </a:r>
          </a:p>
          <a:p>
            <a:pPr algn="l">
              <a:buFont typeface="Arial" panose="020B0604020202020204" pitchFamily="34" charset="0"/>
              <a:buChar char="•"/>
            </a:pPr>
            <a:r>
              <a:rPr lang="en-US" b="1" i="0" u="none" strike="noStrike" dirty="0">
                <a:solidFill>
                  <a:srgbClr val="ECECEC"/>
                </a:solidFill>
                <a:effectLst/>
                <a:latin typeface="Söhne"/>
              </a:rPr>
              <a:t>TA0010 Exfiltration</a:t>
            </a:r>
            <a:r>
              <a:rPr lang="en-US" b="0" i="0" u="none" strike="noStrike" dirty="0">
                <a:solidFill>
                  <a:srgbClr val="ECECEC"/>
                </a:solidFill>
                <a:effectLst/>
                <a:latin typeface="Söhne"/>
              </a:rPr>
              <a:t>: At this stage, the adversary is attempting to steal data. They might employ various methods to extract sensitive information from your environment without detection.</a:t>
            </a:r>
          </a:p>
          <a:p>
            <a:pPr algn="l"/>
            <a:r>
              <a:rPr lang="en-US" b="0" i="0" u="none" strike="noStrike" dirty="0">
                <a:solidFill>
                  <a:srgbClr val="ECECEC"/>
                </a:solidFill>
                <a:effectLst/>
                <a:latin typeface="Söhne"/>
              </a:rPr>
              <a:t>Understanding these motivations is crucial because it helps us in two significant ways:</a:t>
            </a:r>
          </a:p>
          <a:p>
            <a:pPr algn="l">
              <a:buFont typeface="+mj-lt"/>
              <a:buAutoNum type="arabicPeriod"/>
            </a:pPr>
            <a:r>
              <a:rPr lang="en-US" b="1" i="0" u="none" strike="noStrike" dirty="0">
                <a:solidFill>
                  <a:srgbClr val="ECECEC"/>
                </a:solidFill>
                <a:effectLst/>
                <a:latin typeface="Söhne"/>
              </a:rPr>
              <a:t>Facilitating Strategic Planning</a:t>
            </a:r>
            <a:r>
              <a:rPr lang="en-US" b="0" i="0" u="none" strike="noStrike" dirty="0">
                <a:solidFill>
                  <a:srgbClr val="ECECEC"/>
                </a:solidFill>
                <a:effectLst/>
                <a:latin typeface="Söhne"/>
              </a:rPr>
              <a:t>: By knowing why an adversary is performing a certain action, we can better anticipate their next moves and plan our defenses accordingly.</a:t>
            </a:r>
          </a:p>
          <a:p>
            <a:pPr algn="l">
              <a:buFont typeface="+mj-lt"/>
              <a:buAutoNum type="arabicPeriod"/>
            </a:pPr>
            <a:r>
              <a:rPr lang="en-US" b="1" i="0" u="none" strike="noStrike" dirty="0">
                <a:solidFill>
                  <a:srgbClr val="ECECEC"/>
                </a:solidFill>
                <a:effectLst/>
                <a:latin typeface="Söhne"/>
              </a:rPr>
              <a:t>Defense Prioritization</a:t>
            </a:r>
            <a:r>
              <a:rPr lang="en-US" b="0" i="0" u="none" strike="noStrike" dirty="0">
                <a:solidFill>
                  <a:srgbClr val="ECECEC"/>
                </a:solidFill>
                <a:effectLst/>
                <a:latin typeface="Söhne"/>
              </a:rPr>
              <a:t>: Understanding attacker goals allows us to prioritize our security measures. We can focus our resources on the most critical areas that are likely to be targeted, enhancing our overall security posture.</a:t>
            </a:r>
          </a:p>
          <a:p>
            <a:pPr algn="l"/>
            <a:r>
              <a:rPr lang="en-US" b="0" i="0" u="none" strike="noStrike" dirty="0">
                <a:solidFill>
                  <a:srgbClr val="ECECEC"/>
                </a:solidFill>
                <a:effectLst/>
                <a:latin typeface="Söhne"/>
              </a:rPr>
              <a:t>In summary, grasping the "why" behind an adversary's actions is a key component of effective cybersecurity strategy. It not only aids in planning but also ensures that our defenses are robust and well-prioritized, thereby improving our resilience against attacks.</a:t>
            </a:r>
          </a:p>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10</a:t>
            </a:fld>
            <a:endParaRPr lang="en-US"/>
          </a:p>
        </p:txBody>
      </p:sp>
    </p:spTree>
    <p:extLst>
      <p:ext uri="{BB962C8B-B14F-4D97-AF65-F5344CB8AC3E}">
        <p14:creationId xmlns:p14="http://schemas.microsoft.com/office/powerpoint/2010/main" val="147238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11</a:t>
            </a:fld>
            <a:endParaRPr lang="en-US"/>
          </a:p>
        </p:txBody>
      </p:sp>
    </p:spTree>
    <p:extLst>
      <p:ext uri="{BB962C8B-B14F-4D97-AF65-F5344CB8AC3E}">
        <p14:creationId xmlns:p14="http://schemas.microsoft.com/office/powerpoint/2010/main" val="265806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takes time. Each of these can be done 1000 ways and all take time to develop.</a:t>
            </a:r>
          </a:p>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12</a:t>
            </a:fld>
            <a:endParaRPr lang="en-US"/>
          </a:p>
        </p:txBody>
      </p:sp>
    </p:spTree>
    <p:extLst>
      <p:ext uri="{BB962C8B-B14F-4D97-AF65-F5344CB8AC3E}">
        <p14:creationId xmlns:p14="http://schemas.microsoft.com/office/powerpoint/2010/main" val="412861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3CD13-BE70-8A4A-B7CD-69F6D697EF87}" type="slidenum">
              <a:rPr lang="en-US" smtClean="0"/>
              <a:t>13</a:t>
            </a:fld>
            <a:endParaRPr lang="en-US"/>
          </a:p>
        </p:txBody>
      </p:sp>
    </p:spTree>
    <p:extLst>
      <p:ext uri="{BB962C8B-B14F-4D97-AF65-F5344CB8AC3E}">
        <p14:creationId xmlns:p14="http://schemas.microsoft.com/office/powerpoint/2010/main" val="946343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7368D2A-739F-A94E-B248-6D9B20C9BF22}" type="datetimeFigureOut">
              <a:rPr lang="en-US" smtClean="0"/>
              <a:t>7/26/24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208853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259075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199828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9547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625344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7368D2A-739F-A94E-B248-6D9B20C9BF22}" type="datetimeFigureOut">
              <a:rPr lang="en-US" smtClean="0"/>
              <a:t>7/26/24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332805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7368D2A-739F-A94E-B248-6D9B20C9BF22}" type="datetimeFigureOut">
              <a:rPr lang="en-US" smtClean="0"/>
              <a:t>7/26/24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9730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68D2A-739F-A94E-B248-6D9B20C9BF22}"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1366918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68D2A-739F-A94E-B248-6D9B20C9BF22}"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36815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68D2A-739F-A94E-B248-6D9B20C9BF22}"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1763741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368D2A-739F-A94E-B248-6D9B20C9BF22}"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49137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155892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368D2A-739F-A94E-B248-6D9B20C9BF22}" type="datetimeFigureOut">
              <a:rPr lang="en-US" smtClean="0"/>
              <a:t>7/26/24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2105883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368D2A-739F-A94E-B248-6D9B20C9BF22}" type="datetimeFigureOut">
              <a:rPr lang="en-US" smtClean="0"/>
              <a:t>7/26/24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246323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68D2A-739F-A94E-B248-6D9B20C9BF22}" type="datetimeFigureOut">
              <a:rPr lang="en-US" smtClean="0"/>
              <a:t>7/26/24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2787720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3863508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368D2A-739F-A94E-B248-6D9B20C9BF22}"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8CD1D-D3EB-F74E-AD53-6478075D6DD4}" type="slidenum">
              <a:rPr lang="en-US" smtClean="0"/>
              <a:t>‹#›</a:t>
            </a:fld>
            <a:endParaRPr lang="en-US"/>
          </a:p>
        </p:txBody>
      </p:sp>
    </p:spTree>
    <p:extLst>
      <p:ext uri="{BB962C8B-B14F-4D97-AF65-F5344CB8AC3E}">
        <p14:creationId xmlns:p14="http://schemas.microsoft.com/office/powerpoint/2010/main" val="166662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368D2A-739F-A94E-B248-6D9B20C9BF22}" type="datetimeFigureOut">
              <a:rPr lang="en-US" smtClean="0"/>
              <a:t>7/26/24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78CD1D-D3EB-F74E-AD53-6478075D6DD4}" type="slidenum">
              <a:rPr lang="en-US" smtClean="0"/>
              <a:t>‹#›</a:t>
            </a:fld>
            <a:endParaRPr lang="en-US"/>
          </a:p>
        </p:txBody>
      </p:sp>
    </p:spTree>
    <p:extLst>
      <p:ext uri="{BB962C8B-B14F-4D97-AF65-F5344CB8AC3E}">
        <p14:creationId xmlns:p14="http://schemas.microsoft.com/office/powerpoint/2010/main" val="835980267"/>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itre-attack.github.io/attack-navigato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239F-2FD2-C237-DBBF-40C4ACEC2D94}"/>
              </a:ext>
            </a:extLst>
          </p:cNvPr>
          <p:cNvSpPr>
            <a:spLocks noGrp="1"/>
          </p:cNvSpPr>
          <p:nvPr>
            <p:ph type="ctrTitle"/>
          </p:nvPr>
        </p:nvSpPr>
        <p:spPr>
          <a:xfrm>
            <a:off x="2184896" y="1529987"/>
            <a:ext cx="8791575" cy="2387600"/>
          </a:xfrm>
        </p:spPr>
        <p:txBody>
          <a:bodyPr>
            <a:normAutofit/>
          </a:bodyPr>
          <a:lstStyle/>
          <a:p>
            <a:r>
              <a:rPr lang="en-US" sz="5400" dirty="0"/>
              <a:t>Da Bomb: Beyond Insanity - Automating Red Teaming using Atomics 🚀</a:t>
            </a:r>
          </a:p>
        </p:txBody>
      </p:sp>
      <p:sp>
        <p:nvSpPr>
          <p:cNvPr id="3" name="Subtitle 2">
            <a:extLst>
              <a:ext uri="{FF2B5EF4-FFF2-40B4-BE49-F238E27FC236}">
                <a16:creationId xmlns:a16="http://schemas.microsoft.com/office/drawing/2014/main" id="{C2EFC951-7E2C-F9BC-65AC-56E2111E44ED}"/>
              </a:ext>
            </a:extLst>
          </p:cNvPr>
          <p:cNvSpPr>
            <a:spLocks noGrp="1"/>
          </p:cNvSpPr>
          <p:nvPr>
            <p:ph type="subTitle" idx="1"/>
          </p:nvPr>
        </p:nvSpPr>
        <p:spPr>
          <a:xfrm>
            <a:off x="2184896" y="4009662"/>
            <a:ext cx="8791575" cy="1655762"/>
          </a:xfrm>
        </p:spPr>
        <p:txBody>
          <a:bodyPr>
            <a:normAutofit/>
          </a:bodyPr>
          <a:lstStyle/>
          <a:p>
            <a:r>
              <a:rPr lang="en-US" sz="2400" dirty="0"/>
              <a:t>Steve Myrick</a:t>
            </a:r>
          </a:p>
          <a:p>
            <a:r>
              <a:rPr lang="en-US" sz="2400" dirty="0"/>
              <a:t>Manager, Product Security</a:t>
            </a:r>
          </a:p>
        </p:txBody>
      </p:sp>
    </p:spTree>
    <p:extLst>
      <p:ext uri="{BB962C8B-B14F-4D97-AF65-F5344CB8AC3E}">
        <p14:creationId xmlns:p14="http://schemas.microsoft.com/office/powerpoint/2010/main" val="244019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FB78-B203-0D3A-7FAB-F9A25481EFF1}"/>
              </a:ext>
            </a:extLst>
          </p:cNvPr>
          <p:cNvSpPr>
            <a:spLocks noGrp="1"/>
          </p:cNvSpPr>
          <p:nvPr>
            <p:ph type="title"/>
          </p:nvPr>
        </p:nvSpPr>
        <p:spPr/>
        <p:txBody>
          <a:bodyPr/>
          <a:lstStyle/>
          <a:p>
            <a:r>
              <a:rPr lang="en-US" dirty="0"/>
              <a:t>What’s a “tactic”?</a:t>
            </a:r>
          </a:p>
        </p:txBody>
      </p:sp>
      <p:sp>
        <p:nvSpPr>
          <p:cNvPr id="3" name="Content Placeholder 2">
            <a:extLst>
              <a:ext uri="{FF2B5EF4-FFF2-40B4-BE49-F238E27FC236}">
                <a16:creationId xmlns:a16="http://schemas.microsoft.com/office/drawing/2014/main" id="{C6367870-ABAF-816F-8FB0-730A9B72F310}"/>
              </a:ext>
            </a:extLst>
          </p:cNvPr>
          <p:cNvSpPr>
            <a:spLocks noGrp="1"/>
          </p:cNvSpPr>
          <p:nvPr>
            <p:ph idx="1"/>
          </p:nvPr>
        </p:nvSpPr>
        <p:spPr>
          <a:xfrm>
            <a:off x="1141412" y="2249487"/>
            <a:ext cx="6715209" cy="3541714"/>
          </a:xfrm>
        </p:spPr>
        <p:txBody>
          <a:bodyPr>
            <a:normAutofit fontScale="77500" lnSpcReduction="20000"/>
          </a:bodyPr>
          <a:lstStyle/>
          <a:p>
            <a:r>
              <a:rPr lang="en-US" dirty="0"/>
              <a:t>“Why” or the reason an adversary is performing an action</a:t>
            </a:r>
          </a:p>
          <a:p>
            <a:r>
              <a:rPr lang="en-US" dirty="0"/>
              <a:t>Examples:</a:t>
            </a:r>
          </a:p>
          <a:p>
            <a:pPr lvl="1"/>
            <a:r>
              <a:rPr lang="en-US" dirty="0"/>
              <a:t>TA0043 Reconnaissance - </a:t>
            </a:r>
            <a:r>
              <a:rPr lang="en-US" dirty="0">
                <a:effectLst/>
              </a:rPr>
              <a:t>The adversary is trying to gather information they can use to plan future operations.</a:t>
            </a:r>
          </a:p>
          <a:p>
            <a:pPr lvl="1"/>
            <a:r>
              <a:rPr lang="en-US" dirty="0"/>
              <a:t>TA0008 Lateral Movement - The adversary is trying to move through your environment.</a:t>
            </a:r>
          </a:p>
          <a:p>
            <a:pPr lvl="1"/>
            <a:r>
              <a:rPr lang="en-US" dirty="0"/>
              <a:t>TA0010 Exfiltration - The adversary is trying to steal data</a:t>
            </a:r>
          </a:p>
          <a:p>
            <a:r>
              <a:rPr lang="en-US" dirty="0"/>
              <a:t>Facilitates strategic planning and defense prioritization by understanding attacker goals.</a:t>
            </a:r>
            <a:br>
              <a:rPr lang="en-US" dirty="0"/>
            </a:br>
            <a:br>
              <a:rPr lang="en-US" dirty="0"/>
            </a:br>
            <a:endParaRPr lang="en-US" dirty="0"/>
          </a:p>
        </p:txBody>
      </p:sp>
      <p:sp>
        <p:nvSpPr>
          <p:cNvPr id="11" name="Rectangle 3">
            <a:extLst>
              <a:ext uri="{FF2B5EF4-FFF2-40B4-BE49-F238E27FC236}">
                <a16:creationId xmlns:a16="http://schemas.microsoft.com/office/drawing/2014/main" id="{E59022B3-1B53-DEF7-B627-AD0EC72C9EDF}"/>
              </a:ext>
            </a:extLst>
          </p:cNvPr>
          <p:cNvSpPr>
            <a:spLocks noChangeArrowheads="1"/>
          </p:cNvSpPr>
          <p:nvPr/>
        </p:nvSpPr>
        <p:spPr bwMode="auto">
          <a:xfrm>
            <a:off x="1141413" y="3635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200" name="Picture 8" descr="Tactic - Football Background - CleanPNG / KissPNG">
            <a:extLst>
              <a:ext uri="{FF2B5EF4-FFF2-40B4-BE49-F238E27FC236}">
                <a16:creationId xmlns:a16="http://schemas.microsoft.com/office/drawing/2014/main" id="{CF49B60A-CC88-3341-21AD-371D9944B6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77" b="97500" l="10000" r="90000">
                        <a14:foregroundMark x1="35667" y1="39038" x2="35667" y2="39038"/>
                        <a14:foregroundMark x1="46444" y1="29808" x2="46444" y2="29808"/>
                        <a14:foregroundMark x1="57556" y1="14808" x2="57556" y2="14808"/>
                        <a14:foregroundMark x1="61667" y1="3269" x2="61667" y2="3269"/>
                        <a14:foregroundMark x1="52000" y1="44231" x2="52000" y2="44231"/>
                        <a14:foregroundMark x1="29111" y1="65192" x2="29111" y2="65192"/>
                        <a14:foregroundMark x1="41778" y1="91346" x2="41778" y2="91346"/>
                        <a14:foregroundMark x1="56222" y1="89038" x2="56222" y2="89038"/>
                        <a14:foregroundMark x1="70111" y1="38654" x2="70111" y2="38654"/>
                        <a14:foregroundMark x1="59778" y1="54038" x2="59778" y2="54038"/>
                        <a14:foregroundMark x1="40444" y1="97500" x2="40444" y2="97500"/>
                      </a14:backgroundRemoval>
                    </a14:imgEffect>
                  </a14:imgLayer>
                </a14:imgProps>
              </a:ext>
              <a:ext uri="{28A0092B-C50C-407E-A947-70E740481C1C}">
                <a14:useLocalDpi xmlns:a14="http://schemas.microsoft.com/office/drawing/2010/main" val="0"/>
              </a:ext>
            </a:extLst>
          </a:blip>
          <a:srcRect/>
          <a:stretch>
            <a:fillRect/>
          </a:stretch>
        </p:blipFill>
        <p:spPr bwMode="auto">
          <a:xfrm>
            <a:off x="6327332" y="1414369"/>
            <a:ext cx="7006081" cy="404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97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FB78-B203-0D3A-7FAB-F9A25481EFF1}"/>
              </a:ext>
            </a:extLst>
          </p:cNvPr>
          <p:cNvSpPr>
            <a:spLocks noGrp="1"/>
          </p:cNvSpPr>
          <p:nvPr>
            <p:ph type="title"/>
          </p:nvPr>
        </p:nvSpPr>
        <p:spPr>
          <a:xfrm>
            <a:off x="1141413" y="618518"/>
            <a:ext cx="9905998" cy="1478570"/>
          </a:xfrm>
        </p:spPr>
        <p:txBody>
          <a:bodyPr>
            <a:normAutofit/>
          </a:bodyPr>
          <a:lstStyle/>
          <a:p>
            <a:r>
              <a:rPr lang="en-US" dirty="0"/>
              <a:t>What’s a “technique”?</a:t>
            </a:r>
          </a:p>
        </p:txBody>
      </p:sp>
      <p:pic>
        <p:nvPicPr>
          <p:cNvPr id="9218" name="Picture 2" descr="Technique Spongebob Blank Template - Imgflip">
            <a:extLst>
              <a:ext uri="{FF2B5EF4-FFF2-40B4-BE49-F238E27FC236}">
                <a16:creationId xmlns:a16="http://schemas.microsoft.com/office/drawing/2014/main" id="{BAC64A6C-A783-11EA-34E5-0D9D3EAA19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1411" y="2424111"/>
            <a:ext cx="4689234" cy="320040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367870-ABAF-816F-8FB0-730A9B72F310}"/>
              </a:ext>
            </a:extLst>
          </p:cNvPr>
          <p:cNvSpPr>
            <a:spLocks noGrp="1"/>
          </p:cNvSpPr>
          <p:nvPr>
            <p:ph idx="1"/>
          </p:nvPr>
        </p:nvSpPr>
        <p:spPr>
          <a:xfrm>
            <a:off x="6336727" y="2249486"/>
            <a:ext cx="5069210" cy="3814429"/>
          </a:xfrm>
        </p:spPr>
        <p:txBody>
          <a:bodyPr>
            <a:normAutofit/>
          </a:bodyPr>
          <a:lstStyle/>
          <a:p>
            <a:pPr>
              <a:lnSpc>
                <a:spcPct val="110000"/>
              </a:lnSpc>
            </a:pPr>
            <a:r>
              <a:rPr lang="en-US" sz="2000" dirty="0"/>
              <a:t>“How” adversaries achieve tactical goals by performing an action</a:t>
            </a:r>
          </a:p>
          <a:p>
            <a:pPr>
              <a:lnSpc>
                <a:spcPct val="110000"/>
              </a:lnSpc>
            </a:pPr>
            <a:r>
              <a:rPr lang="en-US" sz="2000" dirty="0"/>
              <a:t>Example:</a:t>
            </a:r>
          </a:p>
          <a:p>
            <a:pPr lvl="1">
              <a:lnSpc>
                <a:spcPct val="110000"/>
              </a:lnSpc>
            </a:pPr>
            <a:r>
              <a:rPr lang="en-US" dirty="0"/>
              <a:t>T1595 Active Scanning - Adversaries often perform active reconnaissance scans, probing victim infrastructure with network traffic to gather information for targeting, unlike passive reconnaissance that avoids direct interaction.</a:t>
            </a:r>
          </a:p>
        </p:txBody>
      </p:sp>
    </p:spTree>
    <p:extLst>
      <p:ext uri="{BB962C8B-B14F-4D97-AF65-F5344CB8AC3E}">
        <p14:creationId xmlns:p14="http://schemas.microsoft.com/office/powerpoint/2010/main" val="39225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FB78-B203-0D3A-7FAB-F9A25481EFF1}"/>
              </a:ext>
            </a:extLst>
          </p:cNvPr>
          <p:cNvSpPr>
            <a:spLocks noGrp="1"/>
          </p:cNvSpPr>
          <p:nvPr>
            <p:ph type="title"/>
          </p:nvPr>
        </p:nvSpPr>
        <p:spPr/>
        <p:txBody>
          <a:bodyPr/>
          <a:lstStyle/>
          <a:p>
            <a:r>
              <a:rPr lang="en-US" dirty="0"/>
              <a:t>What’s a “sub-technique”?</a:t>
            </a:r>
          </a:p>
        </p:txBody>
      </p:sp>
      <p:sp>
        <p:nvSpPr>
          <p:cNvPr id="3" name="Content Placeholder 2">
            <a:extLst>
              <a:ext uri="{FF2B5EF4-FFF2-40B4-BE49-F238E27FC236}">
                <a16:creationId xmlns:a16="http://schemas.microsoft.com/office/drawing/2014/main" id="{C6367870-ABAF-816F-8FB0-730A9B72F310}"/>
              </a:ext>
            </a:extLst>
          </p:cNvPr>
          <p:cNvSpPr>
            <a:spLocks noGrp="1"/>
          </p:cNvSpPr>
          <p:nvPr>
            <p:ph idx="1"/>
          </p:nvPr>
        </p:nvSpPr>
        <p:spPr/>
        <p:txBody>
          <a:bodyPr>
            <a:normAutofit fontScale="77500" lnSpcReduction="20000"/>
          </a:bodyPr>
          <a:lstStyle/>
          <a:p>
            <a:r>
              <a:rPr lang="en-US" dirty="0"/>
              <a:t>A more specific or lower-level description of adversarial behavior</a:t>
            </a:r>
          </a:p>
          <a:p>
            <a:r>
              <a:rPr lang="en-US" dirty="0"/>
              <a:t>Example </a:t>
            </a:r>
            <a:r>
              <a:rPr lang="en-US" sz="2000" dirty="0"/>
              <a:t>(under previously mentioned Active Scanning Tactic T1595):</a:t>
            </a:r>
            <a:endParaRPr lang="en-US" dirty="0"/>
          </a:p>
          <a:p>
            <a:pPr lvl="1"/>
            <a:r>
              <a:rPr lang="en-US" sz="2400" dirty="0"/>
              <a:t>T1595.001 – Scanning IP Blocks</a:t>
            </a:r>
          </a:p>
          <a:p>
            <a:pPr lvl="2"/>
            <a:r>
              <a:rPr lang="en-US" dirty="0"/>
              <a:t>Adversaries may scan victim IP blocks, which are ranges of sequential public addresses allocated to organizations, to collect targeting information.</a:t>
            </a:r>
          </a:p>
          <a:p>
            <a:pPr lvl="1"/>
            <a:r>
              <a:rPr lang="en-US" sz="2400" dirty="0"/>
              <a:t>T1595</a:t>
            </a:r>
            <a:r>
              <a:rPr lang="en-US" dirty="0"/>
              <a:t>.002 – Vulnerability Scanning</a:t>
            </a:r>
          </a:p>
          <a:p>
            <a:pPr lvl="2"/>
            <a:r>
              <a:rPr lang="en-US" dirty="0"/>
              <a:t>Adversaries may scan victims for vulnerabilities, checking configurations (like software versions) to identify exploitable targets.</a:t>
            </a:r>
          </a:p>
          <a:p>
            <a:pPr lvl="1"/>
            <a:r>
              <a:rPr lang="en-US" sz="2400" dirty="0"/>
              <a:t>T1595.003 – Wordlist Scanning</a:t>
            </a:r>
          </a:p>
          <a:p>
            <a:pPr lvl="2"/>
            <a:r>
              <a:rPr lang="en-US" dirty="0"/>
              <a:t>Adversaries may use brute-forcing and crawling to probe infrastructure, focusing on identifying content rather than credentials. These scans often use wordlists with common or custom terms, informed by prior reconnaissance like victim organization data.</a:t>
            </a:r>
          </a:p>
        </p:txBody>
      </p:sp>
      <p:pic>
        <p:nvPicPr>
          <p:cNvPr id="12290" name="Picture 2" descr="Shark Submarine Sandwich - Martin's Famous Potato Rolls and Bread">
            <a:extLst>
              <a:ext uri="{FF2B5EF4-FFF2-40B4-BE49-F238E27FC236}">
                <a16:creationId xmlns:a16="http://schemas.microsoft.com/office/drawing/2014/main" id="{D05551CF-0444-BFE6-9261-D5672A8B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191" y="782052"/>
            <a:ext cx="2799526" cy="19999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66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2F2-43A4-4E4F-909F-2CEB3265C0E9}"/>
              </a:ext>
            </a:extLst>
          </p:cNvPr>
          <p:cNvSpPr>
            <a:spLocks noGrp="1"/>
          </p:cNvSpPr>
          <p:nvPr>
            <p:ph type="title"/>
          </p:nvPr>
        </p:nvSpPr>
        <p:spPr>
          <a:xfrm>
            <a:off x="459828" y="239001"/>
            <a:ext cx="4658710" cy="1325563"/>
          </a:xfrm>
        </p:spPr>
        <p:txBody>
          <a:bodyPr>
            <a:normAutofit/>
          </a:bodyPr>
          <a:lstStyle/>
          <a:p>
            <a:r>
              <a:rPr lang="en-US" dirty="0"/>
              <a:t>Basic tool to get started</a:t>
            </a:r>
          </a:p>
        </p:txBody>
      </p:sp>
      <p:sp>
        <p:nvSpPr>
          <p:cNvPr id="3" name="Content Placeholder 2">
            <a:extLst>
              <a:ext uri="{FF2B5EF4-FFF2-40B4-BE49-F238E27FC236}">
                <a16:creationId xmlns:a16="http://schemas.microsoft.com/office/drawing/2014/main" id="{6EB6DC19-7F47-EBCE-E502-CFC6FC9191EB}"/>
              </a:ext>
            </a:extLst>
          </p:cNvPr>
          <p:cNvSpPr>
            <a:spLocks noGrp="1"/>
          </p:cNvSpPr>
          <p:nvPr>
            <p:ph idx="1"/>
          </p:nvPr>
        </p:nvSpPr>
        <p:spPr>
          <a:xfrm>
            <a:off x="459828" y="1690688"/>
            <a:ext cx="4658710" cy="4351338"/>
          </a:xfrm>
        </p:spPr>
        <p:txBody>
          <a:bodyPr>
            <a:normAutofit fontScale="92500" lnSpcReduction="10000"/>
          </a:bodyPr>
          <a:lstStyle/>
          <a:p>
            <a:r>
              <a:rPr lang="en-US" dirty="0"/>
              <a:t>MITRE ATT&amp;CK Navigator</a:t>
            </a:r>
          </a:p>
          <a:p>
            <a:r>
              <a:rPr lang="en-US" dirty="0">
                <a:hlinkClick r:id="rId3"/>
              </a:rPr>
              <a:t>https://mitre-attack.github.io/attack-navigator/</a:t>
            </a:r>
            <a:r>
              <a:rPr lang="en-US" dirty="0"/>
              <a:t> </a:t>
            </a:r>
          </a:p>
          <a:p>
            <a:r>
              <a:rPr lang="en-US" dirty="0"/>
              <a:t>Pros</a:t>
            </a:r>
          </a:p>
          <a:p>
            <a:pPr lvl="1"/>
            <a:r>
              <a:rPr lang="en-US" dirty="0"/>
              <a:t>Web-based</a:t>
            </a:r>
          </a:p>
          <a:p>
            <a:pPr lvl="1"/>
            <a:r>
              <a:rPr lang="en-US" dirty="0"/>
              <a:t>OSS</a:t>
            </a:r>
          </a:p>
          <a:p>
            <a:pPr lvl="1"/>
            <a:r>
              <a:rPr lang="en-US" dirty="0"/>
              <a:t>Exportable</a:t>
            </a:r>
          </a:p>
          <a:p>
            <a:r>
              <a:rPr lang="en-US" dirty="0"/>
              <a:t>Cons</a:t>
            </a:r>
          </a:p>
          <a:p>
            <a:pPr lvl="1"/>
            <a:r>
              <a:rPr lang="en-US" dirty="0"/>
              <a:t>Not easily extensible</a:t>
            </a:r>
          </a:p>
          <a:p>
            <a:pPr lvl="1"/>
            <a:r>
              <a:rPr lang="en-US" dirty="0"/>
              <a:t>Missing detailed reporting features</a:t>
            </a:r>
          </a:p>
          <a:p>
            <a:pPr lvl="1"/>
            <a:endParaRPr lang="en-US" dirty="0"/>
          </a:p>
        </p:txBody>
      </p:sp>
      <p:pic>
        <p:nvPicPr>
          <p:cNvPr id="5" name="Picture 4" descr="A screenshot of a computer&#10;&#10;Description automatically generated">
            <a:extLst>
              <a:ext uri="{FF2B5EF4-FFF2-40B4-BE49-F238E27FC236}">
                <a16:creationId xmlns:a16="http://schemas.microsoft.com/office/drawing/2014/main" id="{C214733C-EFD8-98F6-2170-FEF8DA68835C}"/>
              </a:ext>
            </a:extLst>
          </p:cNvPr>
          <p:cNvPicPr>
            <a:picLocks noChangeAspect="1"/>
          </p:cNvPicPr>
          <p:nvPr/>
        </p:nvPicPr>
        <p:blipFill>
          <a:blip r:embed="rId4"/>
          <a:stretch>
            <a:fillRect/>
          </a:stretch>
        </p:blipFill>
        <p:spPr>
          <a:xfrm>
            <a:off x="5496910" y="-26331"/>
            <a:ext cx="6695090" cy="6915732"/>
          </a:xfrm>
          <a:prstGeom prst="rect">
            <a:avLst/>
          </a:prstGeom>
        </p:spPr>
      </p:pic>
    </p:spTree>
    <p:extLst>
      <p:ext uri="{BB962C8B-B14F-4D97-AF65-F5344CB8AC3E}">
        <p14:creationId xmlns:p14="http://schemas.microsoft.com/office/powerpoint/2010/main" val="289280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B0BC-BBF4-54A1-01CE-EC8BCAF0EA3A}"/>
              </a:ext>
            </a:extLst>
          </p:cNvPr>
          <p:cNvSpPr>
            <a:spLocks noGrp="1"/>
          </p:cNvSpPr>
          <p:nvPr>
            <p:ph type="title"/>
          </p:nvPr>
        </p:nvSpPr>
        <p:spPr>
          <a:xfrm>
            <a:off x="1141413" y="618518"/>
            <a:ext cx="9771229" cy="1478570"/>
          </a:xfrm>
        </p:spPr>
        <p:txBody>
          <a:bodyPr>
            <a:normAutofit/>
          </a:bodyPr>
          <a:lstStyle/>
          <a:p>
            <a:pPr algn="ctr"/>
            <a:r>
              <a:rPr lang="en-US" dirty="0"/>
              <a:t>What are atomics?</a:t>
            </a:r>
          </a:p>
        </p:txBody>
      </p:sp>
      <p:sp>
        <p:nvSpPr>
          <p:cNvPr id="3" name="Content Placeholder 2">
            <a:extLst>
              <a:ext uri="{FF2B5EF4-FFF2-40B4-BE49-F238E27FC236}">
                <a16:creationId xmlns:a16="http://schemas.microsoft.com/office/drawing/2014/main" id="{5F9EC031-870B-82BD-EC44-54A683228153}"/>
              </a:ext>
            </a:extLst>
          </p:cNvPr>
          <p:cNvSpPr>
            <a:spLocks noGrp="1"/>
          </p:cNvSpPr>
          <p:nvPr>
            <p:ph idx="1"/>
          </p:nvPr>
        </p:nvSpPr>
        <p:spPr>
          <a:xfrm>
            <a:off x="1141412" y="1838228"/>
            <a:ext cx="5957220" cy="4502414"/>
          </a:xfrm>
        </p:spPr>
        <p:txBody>
          <a:bodyPr anchor="ctr">
            <a:normAutofit/>
          </a:bodyPr>
          <a:lstStyle/>
          <a:p>
            <a:pPr>
              <a:lnSpc>
                <a:spcPct val="110000"/>
              </a:lnSpc>
            </a:pPr>
            <a:r>
              <a:rPr lang="en-US" sz="2000" dirty="0"/>
              <a:t>Atomics are </a:t>
            </a:r>
            <a:r>
              <a:rPr lang="en-US" sz="2000" b="1" dirty="0"/>
              <a:t>simple, actionable </a:t>
            </a:r>
            <a:r>
              <a:rPr lang="en-US" sz="2000" dirty="0"/>
              <a:t>tests designed to emulate specific tactics or techniques used by adversaries.</a:t>
            </a:r>
          </a:p>
          <a:p>
            <a:pPr>
              <a:lnSpc>
                <a:spcPct val="110000"/>
              </a:lnSpc>
            </a:pPr>
            <a:r>
              <a:rPr lang="en-US" sz="2000" dirty="0"/>
              <a:t>Provide a practical method to </a:t>
            </a:r>
            <a:r>
              <a:rPr lang="en-US" sz="2000" b="1" dirty="0"/>
              <a:t>simulate attacks</a:t>
            </a:r>
            <a:r>
              <a:rPr lang="en-US" sz="2000" dirty="0"/>
              <a:t> and assess the effectiveness of security measures.</a:t>
            </a:r>
          </a:p>
          <a:p>
            <a:pPr>
              <a:lnSpc>
                <a:spcPct val="110000"/>
              </a:lnSpc>
            </a:pPr>
            <a:r>
              <a:rPr lang="en-US" sz="2000" dirty="0"/>
              <a:t>Each atomic test is small and self-contained, focusing on a single technique.</a:t>
            </a:r>
          </a:p>
          <a:p>
            <a:pPr>
              <a:lnSpc>
                <a:spcPct val="110000"/>
              </a:lnSpc>
            </a:pPr>
            <a:r>
              <a:rPr lang="en-US" sz="2000" dirty="0"/>
              <a:t>Easily executable with minimal setup, making them ideal for rapid testing.</a:t>
            </a:r>
            <a:br>
              <a:rPr lang="en-US" sz="2000" dirty="0"/>
            </a:br>
            <a:endParaRPr lang="en-US" sz="2000" dirty="0"/>
          </a:p>
        </p:txBody>
      </p:sp>
      <p:pic>
        <p:nvPicPr>
          <p:cNvPr id="3076" name="Picture 4" descr="Explore Atomic Red Team">
            <a:extLst>
              <a:ext uri="{FF2B5EF4-FFF2-40B4-BE49-F238E27FC236}">
                <a16:creationId xmlns:a16="http://schemas.microsoft.com/office/drawing/2014/main" id="{55657DB1-B07A-F25B-DCD2-48FF95D6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055" y="4018543"/>
            <a:ext cx="2076499" cy="2076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y Fallout 3's Megaton Was Built Around An Atomic Bomb">
            <a:extLst>
              <a:ext uri="{FF2B5EF4-FFF2-40B4-BE49-F238E27FC236}">
                <a16:creationId xmlns:a16="http://schemas.microsoft.com/office/drawing/2014/main" id="{B405CF40-7008-7A48-9D91-B7E8214FB5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28" t="6250" r="20032" b="-6250"/>
          <a:stretch/>
        </p:blipFill>
        <p:spPr bwMode="auto">
          <a:xfrm>
            <a:off x="7544271" y="1954028"/>
            <a:ext cx="2073283" cy="1770857"/>
          </a:xfrm>
          <a:prstGeom prst="ellipse">
            <a:avLst/>
          </a:prstGeom>
          <a:ln w="190500" cap="rnd">
            <a:solidFill>
              <a:srgbClr val="C000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quot;No&quot; Symbol 4">
            <a:extLst>
              <a:ext uri="{FF2B5EF4-FFF2-40B4-BE49-F238E27FC236}">
                <a16:creationId xmlns:a16="http://schemas.microsoft.com/office/drawing/2014/main" id="{29E4D7C0-77CD-11EA-05FC-160A072180EC}"/>
              </a:ext>
            </a:extLst>
          </p:cNvPr>
          <p:cNvSpPr/>
          <p:nvPr/>
        </p:nvSpPr>
        <p:spPr>
          <a:xfrm>
            <a:off x="10186182" y="2247703"/>
            <a:ext cx="1184687" cy="1132506"/>
          </a:xfrm>
          <a:prstGeom prst="noSmoking">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E962B043-D10A-C61D-9B64-BC360D632DA7}"/>
              </a:ext>
            </a:extLst>
          </p:cNvPr>
          <p:cNvSpPr txBox="1"/>
          <p:nvPr/>
        </p:nvSpPr>
        <p:spPr>
          <a:xfrm>
            <a:off x="10186182" y="4463716"/>
            <a:ext cx="1184687" cy="1446550"/>
          </a:xfrm>
          <a:prstGeom prst="rect">
            <a:avLst/>
          </a:prstGeom>
          <a:noFill/>
        </p:spPr>
        <p:txBody>
          <a:bodyPr wrap="square" rtlCol="0">
            <a:spAutoFit/>
          </a:bodyPr>
          <a:lstStyle/>
          <a:p>
            <a:r>
              <a:rPr lang="en-US" sz="8800" dirty="0"/>
              <a:t>👍</a:t>
            </a:r>
          </a:p>
        </p:txBody>
      </p:sp>
    </p:spTree>
    <p:extLst>
      <p:ext uri="{BB962C8B-B14F-4D97-AF65-F5344CB8AC3E}">
        <p14:creationId xmlns:p14="http://schemas.microsoft.com/office/powerpoint/2010/main" val="397789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560-2C43-3103-86A1-1636C1467775}"/>
              </a:ext>
            </a:extLst>
          </p:cNvPr>
          <p:cNvSpPr>
            <a:spLocks noGrp="1"/>
          </p:cNvSpPr>
          <p:nvPr>
            <p:ph type="title"/>
          </p:nvPr>
        </p:nvSpPr>
        <p:spPr/>
        <p:txBody>
          <a:bodyPr/>
          <a:lstStyle/>
          <a:p>
            <a:r>
              <a:rPr lang="en-US" dirty="0"/>
              <a:t>Example Atomic: T1110 - Brute Force</a:t>
            </a:r>
          </a:p>
        </p:txBody>
      </p:sp>
      <p:sp>
        <p:nvSpPr>
          <p:cNvPr id="3" name="Content Placeholder 2">
            <a:extLst>
              <a:ext uri="{FF2B5EF4-FFF2-40B4-BE49-F238E27FC236}">
                <a16:creationId xmlns:a16="http://schemas.microsoft.com/office/drawing/2014/main" id="{FC2E7E6C-59F4-955C-7F1A-F3C0D2E5DA5C}"/>
              </a:ext>
            </a:extLst>
          </p:cNvPr>
          <p:cNvSpPr>
            <a:spLocks noGrp="1"/>
          </p:cNvSpPr>
          <p:nvPr>
            <p:ph idx="1"/>
          </p:nvPr>
        </p:nvSpPr>
        <p:spPr>
          <a:xfrm>
            <a:off x="765216" y="2076137"/>
            <a:ext cx="10661567" cy="4163345"/>
          </a:xfrm>
        </p:spPr>
        <p:txBody>
          <a:bodyPr>
            <a:normAutofit fontScale="70000" lnSpcReduction="20000"/>
          </a:bodyPr>
          <a:lstStyle/>
          <a:p>
            <a:r>
              <a:rPr lang="en-US" b="1" dirty="0"/>
              <a:t>Objective</a:t>
            </a:r>
            <a:r>
              <a:rPr lang="en-US" dirty="0"/>
              <a:t>: Simulate an adversary attempting brute force attacks on active directory accounts to assess the resilience of account lockout policies.</a:t>
            </a:r>
          </a:p>
          <a:p>
            <a:pPr algn="l">
              <a:buFont typeface="Arial" panose="020B0604020202020204" pitchFamily="34" charset="0"/>
              <a:buChar char="•"/>
            </a:pPr>
            <a:r>
              <a:rPr lang="en-US" b="0" i="0" u="sng" strike="noStrike" dirty="0">
                <a:solidFill>
                  <a:srgbClr val="E6EDF3"/>
                </a:solidFill>
                <a:effectLst/>
                <a:latin typeface="-apple-system"/>
              </a:rPr>
              <a:t>Atomic Test #1 - Brute Force Credentials of single Active Directory domain users via SMB</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#2 - Brute Force Credentials of single Active Directory domain user via LDAP against domain controller (NTLM or Kerberos)</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#3 - Brute Force Credentials of single Azure AD user</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#4 - Password Brute User using Kerbrute Tool</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#5 - SUDO Brute Force - Debian</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#6 - SUDO Brute Force - Redhat</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#7 - SUDO Brute Force - FreeBSD</a:t>
            </a:r>
            <a:endParaRPr lang="en-US" b="0" i="0" u="none" strike="noStrike" dirty="0">
              <a:solidFill>
                <a:srgbClr val="E6EDF3"/>
              </a:solidFill>
              <a:effectLst/>
              <a:latin typeface="-apple-system"/>
            </a:endParaRPr>
          </a:p>
          <a:p>
            <a:pPr algn="l">
              <a:buFont typeface="Arial" panose="020B0604020202020204" pitchFamily="34" charset="0"/>
              <a:buChar char="•"/>
            </a:pPr>
            <a:r>
              <a:rPr lang="en-US" b="0" i="0" u="sng" strike="noStrike" dirty="0">
                <a:solidFill>
                  <a:srgbClr val="E6EDF3"/>
                </a:solidFill>
                <a:effectLst/>
                <a:latin typeface="-apple-system"/>
              </a:rPr>
              <a:t>Atomic Test #8 - ESXi - Brute Force Until Account Lockout</a:t>
            </a:r>
            <a:endParaRPr lang="en-US" b="0" i="0" u="none" strike="noStrike" dirty="0">
              <a:solidFill>
                <a:srgbClr val="E6EDF3"/>
              </a:solidFill>
              <a:effectLst/>
              <a:latin typeface="-apple-system"/>
            </a:endParaRPr>
          </a:p>
          <a:p>
            <a:pPr marL="0" indent="0">
              <a:buNone/>
            </a:pPr>
            <a:endParaRPr lang="en-US" dirty="0"/>
          </a:p>
        </p:txBody>
      </p:sp>
    </p:spTree>
    <p:extLst>
      <p:ext uri="{BB962C8B-B14F-4D97-AF65-F5344CB8AC3E}">
        <p14:creationId xmlns:p14="http://schemas.microsoft.com/office/powerpoint/2010/main" val="310293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1CC4-D19E-1B9D-6EA0-167EEA9CA6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A1DC43-FB80-BBC4-C38C-6E847A0D8D3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28ABD1-CCDA-BE4B-2EE9-6E01E58F03F0}"/>
              </a:ext>
            </a:extLst>
          </p:cNvPr>
          <p:cNvPicPr>
            <a:picLocks noChangeAspect="1"/>
          </p:cNvPicPr>
          <p:nvPr/>
        </p:nvPicPr>
        <p:blipFill>
          <a:blip r:embed="rId2"/>
          <a:stretch>
            <a:fillRect/>
          </a:stretch>
        </p:blipFill>
        <p:spPr>
          <a:xfrm>
            <a:off x="0" y="-60158"/>
            <a:ext cx="12249091" cy="6978316"/>
          </a:xfrm>
          <a:prstGeom prst="rect">
            <a:avLst/>
          </a:prstGeom>
        </p:spPr>
      </p:pic>
    </p:spTree>
    <p:extLst>
      <p:ext uri="{BB962C8B-B14F-4D97-AF65-F5344CB8AC3E}">
        <p14:creationId xmlns:p14="http://schemas.microsoft.com/office/powerpoint/2010/main" val="15019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F3FD-4F4A-C59D-90B7-4A975FC8722E}"/>
              </a:ext>
            </a:extLst>
          </p:cNvPr>
          <p:cNvSpPr>
            <a:spLocks noGrp="1"/>
          </p:cNvSpPr>
          <p:nvPr>
            <p:ph type="title"/>
          </p:nvPr>
        </p:nvSpPr>
        <p:spPr/>
        <p:txBody>
          <a:bodyPr/>
          <a:lstStyle/>
          <a:p>
            <a:r>
              <a:rPr lang="en-US" dirty="0"/>
              <a:t>(Demo here)</a:t>
            </a:r>
          </a:p>
        </p:txBody>
      </p:sp>
      <p:sp>
        <p:nvSpPr>
          <p:cNvPr id="4" name="Content Placeholder 3">
            <a:extLst>
              <a:ext uri="{FF2B5EF4-FFF2-40B4-BE49-F238E27FC236}">
                <a16:creationId xmlns:a16="http://schemas.microsoft.com/office/drawing/2014/main" id="{88402B07-72FF-20FB-1B79-2FBF7FE94645}"/>
              </a:ext>
            </a:extLst>
          </p:cNvPr>
          <p:cNvSpPr>
            <a:spLocks noGrp="1"/>
          </p:cNvSpPr>
          <p:nvPr>
            <p:ph idx="1"/>
          </p:nvPr>
        </p:nvSpPr>
        <p:spPr/>
        <p:txBody>
          <a:bodyPr/>
          <a:lstStyle/>
          <a:p>
            <a:r>
              <a:rPr lang="en-US" dirty="0"/>
              <a:t>(the demo went here, but if you downloaded this from </a:t>
            </a:r>
            <a:r>
              <a:rPr lang="en-US" dirty="0" err="1"/>
              <a:t>Github</a:t>
            </a:r>
            <a:r>
              <a:rPr lang="en-US" dirty="0"/>
              <a:t>, it wouldn’t let me upload it because it was too big. Go check out the recording instead)</a:t>
            </a:r>
          </a:p>
        </p:txBody>
      </p:sp>
    </p:spTree>
    <p:extLst>
      <p:ext uri="{BB962C8B-B14F-4D97-AF65-F5344CB8AC3E}">
        <p14:creationId xmlns:p14="http://schemas.microsoft.com/office/powerpoint/2010/main" val="274621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C423-3308-579D-9ED2-783FF5656DA8}"/>
              </a:ext>
            </a:extLst>
          </p:cNvPr>
          <p:cNvSpPr>
            <a:spLocks noGrp="1"/>
          </p:cNvSpPr>
          <p:nvPr>
            <p:ph type="title"/>
          </p:nvPr>
        </p:nvSpPr>
        <p:spPr>
          <a:xfrm>
            <a:off x="1223606" y="0"/>
            <a:ext cx="9905998" cy="1478570"/>
          </a:xfrm>
        </p:spPr>
        <p:txBody>
          <a:bodyPr/>
          <a:lstStyle/>
          <a:p>
            <a:r>
              <a:rPr lang="en-US" dirty="0"/>
              <a:t>What just happened?</a:t>
            </a:r>
          </a:p>
        </p:txBody>
      </p:sp>
      <p:pic>
        <p:nvPicPr>
          <p:cNvPr id="5" name="Content Placeholder 4" descr="A screenshot of a computer&#10;&#10;Description automatically generated">
            <a:extLst>
              <a:ext uri="{FF2B5EF4-FFF2-40B4-BE49-F238E27FC236}">
                <a16:creationId xmlns:a16="http://schemas.microsoft.com/office/drawing/2014/main" id="{2CEABAEB-3894-3A5A-E0CB-4422DD0C30F1}"/>
              </a:ext>
            </a:extLst>
          </p:cNvPr>
          <p:cNvPicPr>
            <a:picLocks noGrp="1" noChangeAspect="1"/>
          </p:cNvPicPr>
          <p:nvPr>
            <p:ph idx="1"/>
          </p:nvPr>
        </p:nvPicPr>
        <p:blipFill rotWithShape="1">
          <a:blip r:embed="rId2"/>
          <a:srcRect r="5512" b="28135"/>
          <a:stretch/>
        </p:blipFill>
        <p:spPr>
          <a:xfrm>
            <a:off x="843462" y="1295702"/>
            <a:ext cx="10358616" cy="4807147"/>
          </a:xfrm>
        </p:spPr>
      </p:pic>
    </p:spTree>
    <p:extLst>
      <p:ext uri="{BB962C8B-B14F-4D97-AF65-F5344CB8AC3E}">
        <p14:creationId xmlns:p14="http://schemas.microsoft.com/office/powerpoint/2010/main" val="400036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468F-7A52-7BB0-CFE3-E5692C9A9EF2}"/>
              </a:ext>
            </a:extLst>
          </p:cNvPr>
          <p:cNvSpPr>
            <a:spLocks noGrp="1"/>
          </p:cNvSpPr>
          <p:nvPr>
            <p:ph type="title"/>
          </p:nvPr>
        </p:nvSpPr>
        <p:spPr>
          <a:xfrm>
            <a:off x="1141413" y="618518"/>
            <a:ext cx="9905998" cy="1478570"/>
          </a:xfrm>
        </p:spPr>
        <p:txBody>
          <a:bodyPr>
            <a:normAutofit/>
          </a:bodyPr>
          <a:lstStyle/>
          <a:p>
            <a:r>
              <a:rPr lang="en-US" dirty="0"/>
              <a:t>Measure Your Effectiveness</a:t>
            </a:r>
          </a:p>
        </p:txBody>
      </p:sp>
      <p:pic>
        <p:nvPicPr>
          <p:cNvPr id="14338" name="Picture 2">
            <a:extLst>
              <a:ext uri="{FF2B5EF4-FFF2-40B4-BE49-F238E27FC236}">
                <a16:creationId xmlns:a16="http://schemas.microsoft.com/office/drawing/2014/main" id="{33A36D7E-D617-D94E-6C8B-B9427BAAED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3759" y="2550695"/>
            <a:ext cx="3475250" cy="2606437"/>
          </a:xfrm>
          <a:prstGeom prst="round2DiagRect">
            <a:avLst>
              <a:gd name="adj1" fmla="val 5608"/>
              <a:gd name="adj2" fmla="val 19158"/>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FC357C8-B51C-7F89-5A0E-95C9CBED6D31}"/>
              </a:ext>
            </a:extLst>
          </p:cNvPr>
          <p:cNvSpPr>
            <a:spLocks noGrp="1"/>
          </p:cNvSpPr>
          <p:nvPr>
            <p:ph idx="1"/>
          </p:nvPr>
        </p:nvSpPr>
        <p:spPr>
          <a:xfrm>
            <a:off x="5087651" y="2097088"/>
            <a:ext cx="6655170" cy="4303712"/>
          </a:xfrm>
        </p:spPr>
        <p:txBody>
          <a:bodyPr>
            <a:normAutofit/>
          </a:bodyPr>
          <a:lstStyle/>
          <a:p>
            <a:pPr>
              <a:lnSpc>
                <a:spcPct val="110000"/>
              </a:lnSpc>
            </a:pPr>
            <a:r>
              <a:rPr lang="en-US" sz="2000" dirty="0"/>
              <a:t>Example Metrics:</a:t>
            </a:r>
          </a:p>
          <a:p>
            <a:pPr lvl="1">
              <a:lnSpc>
                <a:spcPct val="110000"/>
              </a:lnSpc>
            </a:pPr>
            <a:r>
              <a:rPr lang="en-US" dirty="0"/>
              <a:t>Detection Rate: Percentage of attacks that are detected by your security systems.</a:t>
            </a:r>
          </a:p>
          <a:p>
            <a:pPr lvl="1">
              <a:lnSpc>
                <a:spcPct val="110000"/>
              </a:lnSpc>
            </a:pPr>
            <a:r>
              <a:rPr lang="en-US" dirty="0"/>
              <a:t>Response Time: Time taken from detection to response, showcasing the agility of your incident response.</a:t>
            </a:r>
          </a:p>
          <a:p>
            <a:pPr lvl="1">
              <a:lnSpc>
                <a:spcPct val="110000"/>
              </a:lnSpc>
            </a:pPr>
            <a:r>
              <a:rPr lang="en-US" dirty="0"/>
              <a:t>Framework Coverage: Extent of techniques and tactics tested against the MITRE ATT&amp;CK framework.</a:t>
            </a:r>
          </a:p>
          <a:p>
            <a:pPr lvl="1">
              <a:lnSpc>
                <a:spcPct val="110000"/>
              </a:lnSpc>
            </a:pPr>
            <a:r>
              <a:rPr lang="en-US" dirty="0"/>
              <a:t>Attack Outcome: Effectiveness of the defensive response measured by the ability to prevent or alert on simulated attacks.</a:t>
            </a:r>
          </a:p>
          <a:p>
            <a:pPr lvl="1">
              <a:lnSpc>
                <a:spcPct val="110000"/>
              </a:lnSpc>
            </a:pPr>
            <a:endParaRPr lang="en-US" dirty="0"/>
          </a:p>
          <a:p>
            <a:pPr>
              <a:lnSpc>
                <a:spcPct val="110000"/>
              </a:lnSpc>
            </a:pPr>
            <a:endParaRPr lang="en-US" sz="2000" dirty="0"/>
          </a:p>
        </p:txBody>
      </p:sp>
    </p:spTree>
    <p:extLst>
      <p:ext uri="{BB962C8B-B14F-4D97-AF65-F5344CB8AC3E}">
        <p14:creationId xmlns:p14="http://schemas.microsoft.com/office/powerpoint/2010/main" val="176281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F2D7-DA77-CA09-5E97-E779C6D25344}"/>
              </a:ext>
            </a:extLst>
          </p:cNvPr>
          <p:cNvSpPr>
            <a:spLocks noGrp="1"/>
          </p:cNvSpPr>
          <p:nvPr>
            <p:ph type="title"/>
          </p:nvPr>
        </p:nvSpPr>
        <p:spPr/>
        <p:txBody>
          <a:bodyPr/>
          <a:lstStyle/>
          <a:p>
            <a:r>
              <a:rPr lang="en-US" dirty="0" err="1"/>
              <a:t>Whoami</a:t>
            </a:r>
            <a:r>
              <a:rPr lang="en-US" dirty="0"/>
              <a:t> </a:t>
            </a:r>
            <a:r>
              <a:rPr lang="en-US" sz="2400" dirty="0"/>
              <a:t>(@</a:t>
            </a:r>
            <a:r>
              <a:rPr lang="en-US" sz="2400" dirty="0" err="1"/>
              <a:t>stevemyrick</a:t>
            </a:r>
            <a:r>
              <a:rPr lang="en-US" sz="2400" dirty="0"/>
              <a:t>)</a:t>
            </a:r>
            <a:endParaRPr lang="en-US" dirty="0"/>
          </a:p>
        </p:txBody>
      </p:sp>
      <p:sp>
        <p:nvSpPr>
          <p:cNvPr id="3" name="Content Placeholder 2">
            <a:extLst>
              <a:ext uri="{FF2B5EF4-FFF2-40B4-BE49-F238E27FC236}">
                <a16:creationId xmlns:a16="http://schemas.microsoft.com/office/drawing/2014/main" id="{35DF05B1-7C26-08E1-8E41-D708E50716B1}"/>
              </a:ext>
            </a:extLst>
          </p:cNvPr>
          <p:cNvSpPr>
            <a:spLocks noGrp="1"/>
          </p:cNvSpPr>
          <p:nvPr>
            <p:ph idx="1"/>
          </p:nvPr>
        </p:nvSpPr>
        <p:spPr>
          <a:xfrm>
            <a:off x="953014" y="1935978"/>
            <a:ext cx="7051583" cy="4086000"/>
          </a:xfrm>
        </p:spPr>
        <p:txBody>
          <a:bodyPr>
            <a:normAutofit fontScale="92500" lnSpcReduction="20000"/>
          </a:bodyPr>
          <a:lstStyle/>
          <a:p>
            <a:r>
              <a:rPr lang="en-US" sz="3200" dirty="0"/>
              <a:t>Manager of Adversarial Engineering, AppSec, &amp; </a:t>
            </a:r>
            <a:r>
              <a:rPr lang="en-US" sz="3200" dirty="0" err="1"/>
              <a:t>DevSecOps</a:t>
            </a:r>
            <a:r>
              <a:rPr lang="en-US" sz="3200" dirty="0"/>
              <a:t> @ Avalara</a:t>
            </a:r>
          </a:p>
          <a:p>
            <a:r>
              <a:rPr lang="en-US" sz="3200" dirty="0"/>
              <a:t>Offensive security professional for ~8 years</a:t>
            </a:r>
          </a:p>
          <a:p>
            <a:r>
              <a:rPr lang="en-US" sz="3200" dirty="0"/>
              <a:t>Organizer for </a:t>
            </a:r>
            <a:r>
              <a:rPr lang="en-US" sz="3200" dirty="0" err="1"/>
              <a:t>EverSec</a:t>
            </a:r>
            <a:r>
              <a:rPr lang="en-US" sz="3200" dirty="0"/>
              <a:t> CTF</a:t>
            </a:r>
          </a:p>
          <a:p>
            <a:r>
              <a:rPr lang="en-US" sz="3200" dirty="0"/>
              <a:t>Lives in North Carolina</a:t>
            </a:r>
          </a:p>
          <a:p>
            <a:r>
              <a:rPr lang="en-US" sz="3200" dirty="0"/>
              <a:t>Had two flights cancelled trying to get here</a:t>
            </a:r>
          </a:p>
          <a:p>
            <a:endParaRPr lang="en-US" sz="2800" dirty="0"/>
          </a:p>
          <a:p>
            <a:endParaRPr lang="en-US" sz="2800" dirty="0"/>
          </a:p>
          <a:p>
            <a:endParaRPr lang="en-US" sz="2800" dirty="0"/>
          </a:p>
        </p:txBody>
      </p:sp>
      <p:pic>
        <p:nvPicPr>
          <p:cNvPr id="1026" name="Picture 2" descr="Steve Myrick">
            <a:extLst>
              <a:ext uri="{FF2B5EF4-FFF2-40B4-BE49-F238E27FC236}">
                <a16:creationId xmlns:a16="http://schemas.microsoft.com/office/drawing/2014/main" id="{CACF1722-62B3-888A-9A9E-22013B8D2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198" y="2097088"/>
            <a:ext cx="3231213" cy="32312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E6C1-5DB5-0FE5-3A5B-99F54AA366DD}"/>
              </a:ext>
            </a:extLst>
          </p:cNvPr>
          <p:cNvSpPr>
            <a:spLocks noGrp="1"/>
          </p:cNvSpPr>
          <p:nvPr>
            <p:ph type="title"/>
          </p:nvPr>
        </p:nvSpPr>
        <p:spPr/>
        <p:txBody>
          <a:bodyPr/>
          <a:lstStyle/>
          <a:p>
            <a:r>
              <a:rPr lang="en-US" dirty="0"/>
              <a:t>Key points to tracking good metrics</a:t>
            </a:r>
          </a:p>
        </p:txBody>
      </p:sp>
      <p:sp>
        <p:nvSpPr>
          <p:cNvPr id="3" name="Content Placeholder 2">
            <a:extLst>
              <a:ext uri="{FF2B5EF4-FFF2-40B4-BE49-F238E27FC236}">
                <a16:creationId xmlns:a16="http://schemas.microsoft.com/office/drawing/2014/main" id="{A50288A1-C36A-1D28-F7B1-12866D6E1E8B}"/>
              </a:ext>
            </a:extLst>
          </p:cNvPr>
          <p:cNvSpPr>
            <a:spLocks noGrp="1"/>
          </p:cNvSpPr>
          <p:nvPr>
            <p:ph idx="1"/>
          </p:nvPr>
        </p:nvSpPr>
        <p:spPr/>
        <p:txBody>
          <a:bodyPr>
            <a:normAutofit/>
          </a:bodyPr>
          <a:lstStyle/>
          <a:p>
            <a:pPr marL="457200" indent="-457200">
              <a:buFont typeface="+mj-lt"/>
              <a:buAutoNum type="arabicPeriod"/>
            </a:pPr>
            <a:r>
              <a:rPr lang="en-US" sz="2800" dirty="0"/>
              <a:t>Goal-aligned</a:t>
            </a:r>
          </a:p>
          <a:p>
            <a:pPr marL="457200" indent="-457200">
              <a:buFont typeface="+mj-lt"/>
              <a:buAutoNum type="arabicPeriod"/>
            </a:pPr>
            <a:r>
              <a:rPr lang="en-US" sz="2800" dirty="0"/>
              <a:t>Specific</a:t>
            </a:r>
          </a:p>
          <a:p>
            <a:pPr marL="457200" indent="-457200">
              <a:buFont typeface="+mj-lt"/>
              <a:buAutoNum type="arabicPeriod"/>
            </a:pPr>
            <a:r>
              <a:rPr lang="en-US" sz="2800" dirty="0"/>
              <a:t>Clear</a:t>
            </a:r>
          </a:p>
          <a:p>
            <a:pPr marL="457200" indent="-457200">
              <a:buFont typeface="+mj-lt"/>
              <a:buAutoNum type="arabicPeriod"/>
            </a:pPr>
            <a:r>
              <a:rPr lang="en-US" sz="2800" dirty="0"/>
              <a:t>Measurable</a:t>
            </a:r>
          </a:p>
          <a:p>
            <a:pPr marL="457200" indent="-457200">
              <a:buFont typeface="+mj-lt"/>
              <a:buAutoNum type="arabicPeriod"/>
            </a:pPr>
            <a:r>
              <a:rPr lang="en-US" sz="2800" dirty="0"/>
              <a:t>Adaptable</a:t>
            </a:r>
          </a:p>
        </p:txBody>
      </p:sp>
      <p:pic>
        <p:nvPicPr>
          <p:cNvPr id="9220" name="Picture 4">
            <a:extLst>
              <a:ext uri="{FF2B5EF4-FFF2-40B4-BE49-F238E27FC236}">
                <a16:creationId xmlns:a16="http://schemas.microsoft.com/office/drawing/2014/main" id="{EAC2C62D-CA7E-248E-35BD-F8A0BF671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396" y="2097088"/>
            <a:ext cx="5288636" cy="342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4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0247" name="Group 10246">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248" name="Rectangle 10247">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9"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F0D350D-CF50-71DF-E578-FA1C88F3B1AB}"/>
              </a:ext>
            </a:extLst>
          </p:cNvPr>
          <p:cNvSpPr>
            <a:spLocks noGrp="1"/>
          </p:cNvSpPr>
          <p:nvPr>
            <p:ph type="title"/>
          </p:nvPr>
        </p:nvSpPr>
        <p:spPr>
          <a:xfrm>
            <a:off x="7464046" y="488950"/>
            <a:ext cx="3084891" cy="1478570"/>
          </a:xfrm>
        </p:spPr>
        <p:txBody>
          <a:bodyPr>
            <a:normAutofit/>
          </a:bodyPr>
          <a:lstStyle/>
          <a:p>
            <a:r>
              <a:rPr lang="en-US" sz="3200" dirty="0"/>
              <a:t>Alerting vs Blocking</a:t>
            </a:r>
          </a:p>
        </p:txBody>
      </p:sp>
      <p:pic>
        <p:nvPicPr>
          <p:cNvPr id="10242" name="Picture 2" descr="stop light yellow">
            <a:extLst>
              <a:ext uri="{FF2B5EF4-FFF2-40B4-BE49-F238E27FC236}">
                <a16:creationId xmlns:a16="http://schemas.microsoft.com/office/drawing/2014/main" id="{B96C0ECD-D50F-5624-AA71-197E7D193A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81" r="-2" b="1686"/>
          <a:stretch/>
        </p:blipFill>
        <p:spPr bwMode="auto">
          <a:xfrm>
            <a:off x="-9199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251" name="Group 10250">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252" name="Rectangle 10251">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253"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54"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55" name="Rectangle 10254">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256"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57"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58"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59"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0"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1"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2"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3"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4"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5"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6"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7"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8"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69"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0"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1"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2"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3"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4"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5"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6"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7"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8"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79"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0" name="Rectangle 10279">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281"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2"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3"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4"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5"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6"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7"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8"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89"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0"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1"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2" name="Rectangle 10291">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293"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4"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5"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6"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7"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8"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99"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0"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1"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2"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3"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4"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05"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9FF9026D-C7A3-DBDE-6BAA-C8A60F46B981}"/>
              </a:ext>
            </a:extLst>
          </p:cNvPr>
          <p:cNvSpPr>
            <a:spLocks noGrp="1"/>
          </p:cNvSpPr>
          <p:nvPr>
            <p:ph idx="1"/>
          </p:nvPr>
        </p:nvSpPr>
        <p:spPr>
          <a:xfrm>
            <a:off x="7233855" y="2131218"/>
            <a:ext cx="4453319" cy="4108264"/>
          </a:xfrm>
        </p:spPr>
        <p:txBody>
          <a:bodyPr>
            <a:normAutofit/>
          </a:bodyPr>
          <a:lstStyle/>
          <a:p>
            <a:pPr>
              <a:lnSpc>
                <a:spcPct val="110000"/>
              </a:lnSpc>
            </a:pPr>
            <a:r>
              <a:rPr lang="en-US" dirty="0"/>
              <a:t>All blocking should generate alerts, but not all alerts lead to blocking</a:t>
            </a:r>
          </a:p>
          <a:p>
            <a:pPr>
              <a:lnSpc>
                <a:spcPct val="110000"/>
              </a:lnSpc>
            </a:pPr>
            <a:r>
              <a:rPr lang="en-US" dirty="0"/>
              <a:t>Will depend on tactic – not all tactics warrant blocking</a:t>
            </a:r>
          </a:p>
          <a:p>
            <a:pPr>
              <a:lnSpc>
                <a:spcPct val="110000"/>
              </a:lnSpc>
            </a:pPr>
            <a:r>
              <a:rPr lang="en-US" dirty="0"/>
              <a:t>Risk-informed blocking </a:t>
            </a:r>
          </a:p>
        </p:txBody>
      </p:sp>
    </p:spTree>
    <p:extLst>
      <p:ext uri="{BB962C8B-B14F-4D97-AF65-F5344CB8AC3E}">
        <p14:creationId xmlns:p14="http://schemas.microsoft.com/office/powerpoint/2010/main" val="2824181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350D-CF50-71DF-E578-FA1C88F3B1AB}"/>
              </a:ext>
            </a:extLst>
          </p:cNvPr>
          <p:cNvSpPr>
            <a:spLocks noGrp="1"/>
          </p:cNvSpPr>
          <p:nvPr>
            <p:ph type="title"/>
          </p:nvPr>
        </p:nvSpPr>
        <p:spPr>
          <a:xfrm>
            <a:off x="7464046" y="488950"/>
            <a:ext cx="3084891" cy="1478570"/>
          </a:xfrm>
        </p:spPr>
        <p:txBody>
          <a:bodyPr>
            <a:normAutofit/>
          </a:bodyPr>
          <a:lstStyle/>
          <a:p>
            <a:r>
              <a:rPr lang="en-US" sz="3200" dirty="0"/>
              <a:t>Alerting vs Blocking</a:t>
            </a:r>
          </a:p>
        </p:txBody>
      </p:sp>
      <p:pic>
        <p:nvPicPr>
          <p:cNvPr id="10242" name="Picture 2" descr="stop light yellow">
            <a:extLst>
              <a:ext uri="{FF2B5EF4-FFF2-40B4-BE49-F238E27FC236}">
                <a16:creationId xmlns:a16="http://schemas.microsoft.com/office/drawing/2014/main" id="{B96C0ECD-D50F-5624-AA71-197E7D193A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81" r="-2" b="1686"/>
          <a:stretch/>
        </p:blipFill>
        <p:spPr bwMode="auto">
          <a:xfrm>
            <a:off x="-919997" y="10"/>
            <a:ext cx="7558541"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F9026D-C7A3-DBDE-6BAA-C8A60F46B981}"/>
              </a:ext>
            </a:extLst>
          </p:cNvPr>
          <p:cNvSpPr>
            <a:spLocks noGrp="1"/>
          </p:cNvSpPr>
          <p:nvPr>
            <p:ph idx="1"/>
          </p:nvPr>
        </p:nvSpPr>
        <p:spPr>
          <a:xfrm>
            <a:off x="7220792" y="1967520"/>
            <a:ext cx="4453319" cy="4108264"/>
          </a:xfrm>
        </p:spPr>
        <p:txBody>
          <a:bodyPr>
            <a:normAutofit/>
          </a:bodyPr>
          <a:lstStyle/>
          <a:p>
            <a:pPr>
              <a:lnSpc>
                <a:spcPct val="110000"/>
              </a:lnSpc>
            </a:pPr>
            <a:r>
              <a:rPr lang="en-US" dirty="0"/>
              <a:t>Example:</a:t>
            </a:r>
          </a:p>
          <a:p>
            <a:pPr lvl="1">
              <a:lnSpc>
                <a:spcPct val="110000"/>
              </a:lnSpc>
            </a:pPr>
            <a:r>
              <a:rPr lang="en-US" sz="2400" dirty="0"/>
              <a:t>Red - No alerts, logs, or visibility</a:t>
            </a:r>
          </a:p>
          <a:p>
            <a:pPr lvl="1">
              <a:lnSpc>
                <a:spcPct val="110000"/>
              </a:lnSpc>
            </a:pPr>
            <a:r>
              <a:rPr lang="en-US" sz="2400" dirty="0"/>
              <a:t>Orange – Inconsistent logs, no blocking</a:t>
            </a:r>
          </a:p>
          <a:p>
            <a:pPr lvl="1">
              <a:lnSpc>
                <a:spcPct val="110000"/>
              </a:lnSpc>
            </a:pPr>
            <a:r>
              <a:rPr lang="en-US" sz="2400" dirty="0"/>
              <a:t>Yellow – Detailed logs, but no blocking</a:t>
            </a:r>
          </a:p>
          <a:p>
            <a:pPr lvl="1">
              <a:lnSpc>
                <a:spcPct val="110000"/>
              </a:lnSpc>
            </a:pPr>
            <a:r>
              <a:rPr lang="en-US" sz="2400" dirty="0"/>
              <a:t>Green – Detailed logs, full automated blocking</a:t>
            </a:r>
          </a:p>
        </p:txBody>
      </p:sp>
    </p:spTree>
    <p:extLst>
      <p:ext uri="{BB962C8B-B14F-4D97-AF65-F5344CB8AC3E}">
        <p14:creationId xmlns:p14="http://schemas.microsoft.com/office/powerpoint/2010/main" val="346628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E337-E69E-DE76-BB68-53CBC0C7B722}"/>
              </a:ext>
            </a:extLst>
          </p:cNvPr>
          <p:cNvSpPr>
            <a:spLocks noGrp="1"/>
          </p:cNvSpPr>
          <p:nvPr>
            <p:ph type="title"/>
          </p:nvPr>
        </p:nvSpPr>
        <p:spPr>
          <a:xfrm>
            <a:off x="1141412" y="618518"/>
            <a:ext cx="5894387" cy="1478570"/>
          </a:xfrm>
        </p:spPr>
        <p:txBody>
          <a:bodyPr anchor="b">
            <a:normAutofit/>
          </a:bodyPr>
          <a:lstStyle/>
          <a:p>
            <a:r>
              <a:rPr lang="en-US" sz="2800"/>
              <a:t>Engagements vs Wholistic Overview</a:t>
            </a:r>
            <a:br>
              <a:rPr lang="en-US" sz="2800"/>
            </a:br>
            <a:r>
              <a:rPr lang="en-US" sz="2800"/>
              <a:t>aka Assessments vs Campaigns</a:t>
            </a:r>
          </a:p>
        </p:txBody>
      </p:sp>
      <p:sp>
        <p:nvSpPr>
          <p:cNvPr id="3" name="Content Placeholder 2">
            <a:extLst>
              <a:ext uri="{FF2B5EF4-FFF2-40B4-BE49-F238E27FC236}">
                <a16:creationId xmlns:a16="http://schemas.microsoft.com/office/drawing/2014/main" id="{8D68AF8F-3167-06CE-A8FC-F6C0C38B1F66}"/>
              </a:ext>
            </a:extLst>
          </p:cNvPr>
          <p:cNvSpPr>
            <a:spLocks noGrp="1"/>
          </p:cNvSpPr>
          <p:nvPr>
            <p:ph idx="1"/>
          </p:nvPr>
        </p:nvSpPr>
        <p:spPr>
          <a:xfrm>
            <a:off x="1141412" y="2249487"/>
            <a:ext cx="5894388" cy="3541714"/>
          </a:xfrm>
        </p:spPr>
        <p:txBody>
          <a:bodyPr>
            <a:normAutofit/>
          </a:bodyPr>
          <a:lstStyle/>
          <a:p>
            <a:r>
              <a:rPr lang="en-US" dirty="0"/>
              <a:t>Multi-level heatmap</a:t>
            </a:r>
          </a:p>
          <a:p>
            <a:r>
              <a:rPr lang="en-US" dirty="0"/>
              <a:t>Tell a story of continuous improvement</a:t>
            </a:r>
          </a:p>
          <a:p>
            <a:r>
              <a:rPr lang="en-US" dirty="0"/>
              <a:t>Explain gaps in coverage</a:t>
            </a:r>
          </a:p>
          <a:p>
            <a:r>
              <a:rPr lang="en-US" dirty="0"/>
              <a:t>Allows for smaller, iterative testing</a:t>
            </a:r>
          </a:p>
          <a:p>
            <a:endParaRPr lang="en-US" dirty="0"/>
          </a:p>
        </p:txBody>
      </p:sp>
      <p:pic>
        <p:nvPicPr>
          <p:cNvPr id="11266" name="Picture 2">
            <a:extLst>
              <a:ext uri="{FF2B5EF4-FFF2-40B4-BE49-F238E27FC236}">
                <a16:creationId xmlns:a16="http://schemas.microsoft.com/office/drawing/2014/main" id="{59127E0D-4529-D1C3-0BB0-BDF97D8EC6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0491" b="1"/>
          <a:stretch/>
        </p:blipFill>
        <p:spPr bwMode="auto">
          <a:xfrm>
            <a:off x="7619998" y="780235"/>
            <a:ext cx="3425199" cy="484033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30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B389-1A8C-CE91-D327-F60CDC0E08EF}"/>
              </a:ext>
            </a:extLst>
          </p:cNvPr>
          <p:cNvSpPr>
            <a:spLocks noGrp="1"/>
          </p:cNvSpPr>
          <p:nvPr>
            <p:ph type="title"/>
          </p:nvPr>
        </p:nvSpPr>
        <p:spPr>
          <a:xfrm>
            <a:off x="1141413" y="618518"/>
            <a:ext cx="9905998" cy="1478570"/>
          </a:xfrm>
        </p:spPr>
        <p:txBody>
          <a:bodyPr>
            <a:normAutofit/>
          </a:bodyPr>
          <a:lstStyle/>
          <a:p>
            <a:r>
              <a:rPr lang="en-US" dirty="0"/>
              <a:t>What is VECTR?</a:t>
            </a:r>
          </a:p>
        </p:txBody>
      </p:sp>
      <p:pic>
        <p:nvPicPr>
          <p:cNvPr id="4098" name="Picture 2" descr="VECTR Documentation">
            <a:extLst>
              <a:ext uri="{FF2B5EF4-FFF2-40B4-BE49-F238E27FC236}">
                <a16:creationId xmlns:a16="http://schemas.microsoft.com/office/drawing/2014/main" id="{55985711-6896-D5D7-82DD-188E9E1BC2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3" y="2853554"/>
            <a:ext cx="4689234" cy="15955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31F2A0F-7F9C-7F0E-4AAD-2F386C75C9C3}"/>
              </a:ext>
            </a:extLst>
          </p:cNvPr>
          <p:cNvSpPr>
            <a:spLocks noGrp="1"/>
          </p:cNvSpPr>
          <p:nvPr>
            <p:ph idx="1"/>
          </p:nvPr>
        </p:nvSpPr>
        <p:spPr>
          <a:xfrm>
            <a:off x="6336727" y="2249487"/>
            <a:ext cx="4710683" cy="3541714"/>
          </a:xfrm>
        </p:spPr>
        <p:txBody>
          <a:bodyPr>
            <a:normAutofit/>
          </a:bodyPr>
          <a:lstStyle/>
          <a:p>
            <a:r>
              <a:rPr lang="en-US" sz="2200" b="1"/>
              <a:t>V</a:t>
            </a:r>
            <a:r>
              <a:rPr lang="en-US" sz="2200"/>
              <a:t>erification, </a:t>
            </a:r>
            <a:r>
              <a:rPr lang="en-US" sz="2200" b="1"/>
              <a:t>E</a:t>
            </a:r>
            <a:r>
              <a:rPr lang="en-US" sz="2200"/>
              <a:t>xtraction, and </a:t>
            </a:r>
            <a:r>
              <a:rPr lang="en-US" sz="2200" b="1"/>
              <a:t>C</a:t>
            </a:r>
            <a:r>
              <a:rPr lang="en-US" sz="2200"/>
              <a:t>lose-Loop </a:t>
            </a:r>
            <a:r>
              <a:rPr lang="en-US" sz="2200" b="1"/>
              <a:t>T</a:t>
            </a:r>
            <a:r>
              <a:rPr lang="en-US" sz="2200"/>
              <a:t>racking </a:t>
            </a:r>
            <a:r>
              <a:rPr lang="en-US" sz="2200" b="1"/>
              <a:t>R</a:t>
            </a:r>
            <a:r>
              <a:rPr lang="en-US" sz="2200"/>
              <a:t>esponse</a:t>
            </a:r>
          </a:p>
          <a:p>
            <a:r>
              <a:rPr lang="en-US" sz="2200"/>
              <a:t>Helps security teams track and improve their detection and response capabilities through attack simulations and purple team exercises.</a:t>
            </a:r>
          </a:p>
          <a:p>
            <a:r>
              <a:rPr lang="en-US" sz="2200"/>
              <a:t>Glorified MITRE heat map?</a:t>
            </a:r>
          </a:p>
        </p:txBody>
      </p:sp>
    </p:spTree>
    <p:extLst>
      <p:ext uri="{BB962C8B-B14F-4D97-AF65-F5344CB8AC3E}">
        <p14:creationId xmlns:p14="http://schemas.microsoft.com/office/powerpoint/2010/main" val="413265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2678-77E7-6528-75DA-6B09593267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69882B-0C55-CA5D-6201-91DD684E5F61}"/>
              </a:ext>
            </a:extLst>
          </p:cNvPr>
          <p:cNvSpPr>
            <a:spLocks noGrp="1"/>
          </p:cNvSpPr>
          <p:nvPr>
            <p:ph idx="1"/>
          </p:nvPr>
        </p:nvSpPr>
        <p:spPr/>
        <p:txBody>
          <a:bodyPr/>
          <a:lstStyle/>
          <a:p>
            <a:endParaRPr lang="en-US"/>
          </a:p>
        </p:txBody>
      </p:sp>
      <p:pic>
        <p:nvPicPr>
          <p:cNvPr id="4098" name="Picture 2" descr="VECTR Heatmap">
            <a:extLst>
              <a:ext uri="{FF2B5EF4-FFF2-40B4-BE49-F238E27FC236}">
                <a16:creationId xmlns:a16="http://schemas.microsoft.com/office/drawing/2014/main" id="{6631FEFD-20AA-0521-50A5-EE7C819D6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0"/>
            <a:ext cx="11820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66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63C6-3D7B-E1FD-8FA8-32B8A3EFF3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F701E-A9B2-24D2-907E-CF9450294FB8}"/>
              </a:ext>
            </a:extLst>
          </p:cNvPr>
          <p:cNvSpPr>
            <a:spLocks noGrp="1"/>
          </p:cNvSpPr>
          <p:nvPr>
            <p:ph idx="1"/>
          </p:nvPr>
        </p:nvSpPr>
        <p:spPr/>
        <p:txBody>
          <a:bodyPr/>
          <a:lstStyle/>
          <a:p>
            <a:endParaRPr lang="en-US"/>
          </a:p>
        </p:txBody>
      </p:sp>
      <p:pic>
        <p:nvPicPr>
          <p:cNvPr id="5122" name="Picture 2" descr="VECTR Campaign View">
            <a:extLst>
              <a:ext uri="{FF2B5EF4-FFF2-40B4-BE49-F238E27FC236}">
                <a16:creationId xmlns:a16="http://schemas.microsoft.com/office/drawing/2014/main" id="{42BEF59D-53DD-A8C0-47E7-D2F15F3CE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2192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6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8E23-51E4-95E4-AE51-016416C2DB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65C121-6B31-7605-A95F-B50CD63881BE}"/>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E6DD169-645A-3B69-430F-C5560D5A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2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9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AFE9-6A6A-F03F-FDF0-5032DA1DE6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E753E-5FFC-18BE-2F4E-EC32A53CD30A}"/>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6E2A0B74-5FD6-4AB6-5FFD-70E246648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2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8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E53E-37AB-C496-00BE-48BC77F0D8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2308D4-C516-A122-A4B6-72AB526124DF}"/>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C01ABF41-B969-079E-E688-5986C5F6B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2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59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5D1F-0917-467F-D31B-3AA356BD218C}"/>
              </a:ext>
            </a:extLst>
          </p:cNvPr>
          <p:cNvSpPr>
            <a:spLocks noGrp="1"/>
          </p:cNvSpPr>
          <p:nvPr>
            <p:ph type="title"/>
          </p:nvPr>
        </p:nvSpPr>
        <p:spPr>
          <a:xfrm>
            <a:off x="1141413" y="618518"/>
            <a:ext cx="9905998" cy="1478570"/>
          </a:xfrm>
        </p:spPr>
        <p:txBody>
          <a:bodyPr>
            <a:normAutofit/>
          </a:bodyPr>
          <a:lstStyle/>
          <a:p>
            <a:r>
              <a:rPr lang="en-US" dirty="0"/>
              <a:t>Summary</a:t>
            </a:r>
          </a:p>
        </p:txBody>
      </p:sp>
      <p:graphicFrame>
        <p:nvGraphicFramePr>
          <p:cNvPr id="5" name="Content Placeholder 2">
            <a:extLst>
              <a:ext uri="{FF2B5EF4-FFF2-40B4-BE49-F238E27FC236}">
                <a16:creationId xmlns:a16="http://schemas.microsoft.com/office/drawing/2014/main" id="{52A25EE9-8521-D600-240D-10586099CF5A}"/>
              </a:ext>
            </a:extLst>
          </p:cNvPr>
          <p:cNvGraphicFramePr>
            <a:graphicFrameLocks noGrp="1"/>
          </p:cNvGraphicFramePr>
          <p:nvPr>
            <p:ph idx="1"/>
            <p:extLst>
              <p:ext uri="{D42A27DB-BD31-4B8C-83A1-F6EECF244321}">
                <p14:modId xmlns:p14="http://schemas.microsoft.com/office/powerpoint/2010/main" val="3263546398"/>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613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D69E-9885-3268-CD77-BA3AF412E2C8}"/>
              </a:ext>
            </a:extLst>
          </p:cNvPr>
          <p:cNvSpPr>
            <a:spLocks noGrp="1"/>
          </p:cNvSpPr>
          <p:nvPr>
            <p:ph type="title"/>
          </p:nvPr>
        </p:nvSpPr>
        <p:spPr/>
        <p:txBody>
          <a:bodyPr>
            <a:normAutofit/>
          </a:bodyPr>
          <a:lstStyle/>
          <a:p>
            <a:r>
              <a:rPr lang="en-US" dirty="0"/>
              <a:t>Automating Deployment of Atomics (one-off)</a:t>
            </a:r>
          </a:p>
        </p:txBody>
      </p:sp>
      <p:sp>
        <p:nvSpPr>
          <p:cNvPr id="3" name="Content Placeholder 2">
            <a:extLst>
              <a:ext uri="{FF2B5EF4-FFF2-40B4-BE49-F238E27FC236}">
                <a16:creationId xmlns:a16="http://schemas.microsoft.com/office/drawing/2014/main" id="{4B2E2550-C735-A62A-CE33-B6C3890BE036}"/>
              </a:ext>
            </a:extLst>
          </p:cNvPr>
          <p:cNvSpPr>
            <a:spLocks noGrp="1"/>
          </p:cNvSpPr>
          <p:nvPr>
            <p:ph idx="1"/>
          </p:nvPr>
        </p:nvSpPr>
        <p:spPr/>
        <p:txBody>
          <a:bodyPr/>
          <a:lstStyle/>
          <a:p>
            <a:r>
              <a:rPr lang="en-US" dirty="0"/>
              <a:t>Remote must have PowerShell Remoting enabled</a:t>
            </a:r>
          </a:p>
          <a:p>
            <a:r>
              <a:rPr lang="en-US" dirty="0"/>
              <a:t>Technically can be done on Linux, MacOS, and Windows</a:t>
            </a:r>
          </a:p>
          <a:p>
            <a:r>
              <a:rPr lang="en-US" dirty="0"/>
              <a:t>First establish a PS session ($</a:t>
            </a:r>
            <a:r>
              <a:rPr lang="en-US" dirty="0" err="1"/>
              <a:t>sess</a:t>
            </a:r>
            <a:r>
              <a:rPr lang="en-US" dirty="0"/>
              <a:t>) to the Remote machine</a:t>
            </a:r>
          </a:p>
          <a:p>
            <a:r>
              <a:rPr lang="en-US" dirty="0"/>
              <a:t>Then:</a:t>
            </a:r>
          </a:p>
        </p:txBody>
      </p:sp>
      <p:pic>
        <p:nvPicPr>
          <p:cNvPr id="5" name="Picture 4" descr="A screen shot of a computer&#10;&#10;Description automatically generated">
            <a:extLst>
              <a:ext uri="{FF2B5EF4-FFF2-40B4-BE49-F238E27FC236}">
                <a16:creationId xmlns:a16="http://schemas.microsoft.com/office/drawing/2014/main" id="{F6585785-F71A-3F3C-3C65-5329317468B9}"/>
              </a:ext>
            </a:extLst>
          </p:cNvPr>
          <p:cNvPicPr>
            <a:picLocks noChangeAspect="1"/>
          </p:cNvPicPr>
          <p:nvPr/>
        </p:nvPicPr>
        <p:blipFill>
          <a:blip r:embed="rId3"/>
          <a:stretch>
            <a:fillRect/>
          </a:stretch>
        </p:blipFill>
        <p:spPr>
          <a:xfrm>
            <a:off x="1347203" y="4475179"/>
            <a:ext cx="9809398" cy="1660925"/>
          </a:xfrm>
          <a:prstGeom prst="rect">
            <a:avLst/>
          </a:prstGeom>
        </p:spPr>
      </p:pic>
    </p:spTree>
    <p:extLst>
      <p:ext uri="{BB962C8B-B14F-4D97-AF65-F5344CB8AC3E}">
        <p14:creationId xmlns:p14="http://schemas.microsoft.com/office/powerpoint/2010/main" val="2560125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D69E-9885-3268-CD77-BA3AF412E2C8}"/>
              </a:ext>
            </a:extLst>
          </p:cNvPr>
          <p:cNvSpPr>
            <a:spLocks noGrp="1"/>
          </p:cNvSpPr>
          <p:nvPr>
            <p:ph type="title"/>
          </p:nvPr>
        </p:nvSpPr>
        <p:spPr/>
        <p:txBody>
          <a:bodyPr/>
          <a:lstStyle/>
          <a:p>
            <a:r>
              <a:rPr lang="en-US" dirty="0"/>
              <a:t>Automating Deployment of Atomics (systemically)</a:t>
            </a:r>
          </a:p>
        </p:txBody>
      </p:sp>
      <p:sp>
        <p:nvSpPr>
          <p:cNvPr id="4" name="Text Placeholder 3">
            <a:extLst>
              <a:ext uri="{FF2B5EF4-FFF2-40B4-BE49-F238E27FC236}">
                <a16:creationId xmlns:a16="http://schemas.microsoft.com/office/drawing/2014/main" id="{ED2BCFEE-4A52-C337-C716-7217B59BD9C5}"/>
              </a:ext>
            </a:extLst>
          </p:cNvPr>
          <p:cNvSpPr>
            <a:spLocks noGrp="1"/>
          </p:cNvSpPr>
          <p:nvPr>
            <p:ph type="body" idx="1"/>
          </p:nvPr>
        </p:nvSpPr>
        <p:spPr>
          <a:xfrm>
            <a:off x="943484" y="1984375"/>
            <a:ext cx="3552458" cy="741606"/>
          </a:xfrm>
        </p:spPr>
        <p:txBody>
          <a:bodyPr/>
          <a:lstStyle/>
          <a:p>
            <a:r>
              <a:rPr lang="en-US" dirty="0"/>
              <a:t>Windows</a:t>
            </a:r>
          </a:p>
        </p:txBody>
      </p:sp>
      <p:sp>
        <p:nvSpPr>
          <p:cNvPr id="5" name="Content Placeholder 4">
            <a:extLst>
              <a:ext uri="{FF2B5EF4-FFF2-40B4-BE49-F238E27FC236}">
                <a16:creationId xmlns:a16="http://schemas.microsoft.com/office/drawing/2014/main" id="{7F03A643-94C8-0D6C-140D-5460B34BCC5F}"/>
              </a:ext>
            </a:extLst>
          </p:cNvPr>
          <p:cNvSpPr>
            <a:spLocks noGrp="1"/>
          </p:cNvSpPr>
          <p:nvPr>
            <p:ph sz="half" idx="2"/>
          </p:nvPr>
        </p:nvSpPr>
        <p:spPr>
          <a:xfrm>
            <a:off x="943483" y="2808287"/>
            <a:ext cx="3552459" cy="3684588"/>
          </a:xfrm>
        </p:spPr>
        <p:txBody>
          <a:bodyPr/>
          <a:lstStyle/>
          <a:p>
            <a:r>
              <a:rPr lang="en-US" dirty="0"/>
              <a:t>GPO</a:t>
            </a:r>
          </a:p>
          <a:p>
            <a:r>
              <a:rPr lang="en-US" dirty="0"/>
              <a:t>SCCM</a:t>
            </a:r>
          </a:p>
          <a:p>
            <a:r>
              <a:rPr lang="en-US" dirty="0"/>
              <a:t>PowerShell Remoting</a:t>
            </a:r>
          </a:p>
          <a:p>
            <a:endParaRPr lang="en-US" dirty="0"/>
          </a:p>
        </p:txBody>
      </p:sp>
      <p:sp>
        <p:nvSpPr>
          <p:cNvPr id="8" name="Text Placeholder 3">
            <a:extLst>
              <a:ext uri="{FF2B5EF4-FFF2-40B4-BE49-F238E27FC236}">
                <a16:creationId xmlns:a16="http://schemas.microsoft.com/office/drawing/2014/main" id="{D994EF1F-1BFF-EC8F-DCE2-87FCC54DB9BB}"/>
              </a:ext>
            </a:extLst>
          </p:cNvPr>
          <p:cNvSpPr txBox="1">
            <a:spLocks/>
          </p:cNvSpPr>
          <p:nvPr/>
        </p:nvSpPr>
        <p:spPr>
          <a:xfrm>
            <a:off x="4630935" y="1955194"/>
            <a:ext cx="3552458" cy="74160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Linux	</a:t>
            </a:r>
          </a:p>
        </p:txBody>
      </p:sp>
      <p:sp>
        <p:nvSpPr>
          <p:cNvPr id="9" name="Content Placeholder 4">
            <a:extLst>
              <a:ext uri="{FF2B5EF4-FFF2-40B4-BE49-F238E27FC236}">
                <a16:creationId xmlns:a16="http://schemas.microsoft.com/office/drawing/2014/main" id="{511FA5FD-2FAC-E970-AD82-1A8A7580BA8C}"/>
              </a:ext>
            </a:extLst>
          </p:cNvPr>
          <p:cNvSpPr txBox="1">
            <a:spLocks/>
          </p:cNvSpPr>
          <p:nvPr/>
        </p:nvSpPr>
        <p:spPr>
          <a:xfrm>
            <a:off x="4630934" y="2779106"/>
            <a:ext cx="3552459"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SSH</a:t>
            </a:r>
          </a:p>
          <a:p>
            <a:r>
              <a:rPr lang="en-US" dirty="0"/>
              <a:t>SCP</a:t>
            </a:r>
          </a:p>
          <a:p>
            <a:r>
              <a:rPr lang="en-US" dirty="0" err="1"/>
              <a:t>Rsync</a:t>
            </a:r>
            <a:endParaRPr lang="en-US" dirty="0"/>
          </a:p>
          <a:p>
            <a:r>
              <a:rPr lang="en-US" dirty="0"/>
              <a:t>Salt</a:t>
            </a:r>
          </a:p>
        </p:txBody>
      </p:sp>
      <p:sp>
        <p:nvSpPr>
          <p:cNvPr id="10" name="Text Placeholder 3">
            <a:extLst>
              <a:ext uri="{FF2B5EF4-FFF2-40B4-BE49-F238E27FC236}">
                <a16:creationId xmlns:a16="http://schemas.microsoft.com/office/drawing/2014/main" id="{9A4E57AC-6615-BCB7-0293-210CACEC2C1D}"/>
              </a:ext>
            </a:extLst>
          </p:cNvPr>
          <p:cNvSpPr txBox="1">
            <a:spLocks/>
          </p:cNvSpPr>
          <p:nvPr/>
        </p:nvSpPr>
        <p:spPr>
          <a:xfrm>
            <a:off x="8458218" y="1995091"/>
            <a:ext cx="3552458" cy="74160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Other</a:t>
            </a:r>
          </a:p>
        </p:txBody>
      </p:sp>
      <p:sp>
        <p:nvSpPr>
          <p:cNvPr id="11" name="Content Placeholder 4">
            <a:extLst>
              <a:ext uri="{FF2B5EF4-FFF2-40B4-BE49-F238E27FC236}">
                <a16:creationId xmlns:a16="http://schemas.microsoft.com/office/drawing/2014/main" id="{E3CCD97C-BD52-60C9-1ABA-DFD5E7C9B394}"/>
              </a:ext>
            </a:extLst>
          </p:cNvPr>
          <p:cNvSpPr txBox="1">
            <a:spLocks/>
          </p:cNvSpPr>
          <p:nvPr/>
        </p:nvSpPr>
        <p:spPr>
          <a:xfrm>
            <a:off x="8458217" y="2819003"/>
            <a:ext cx="3552459"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Tanium</a:t>
            </a:r>
          </a:p>
          <a:p>
            <a:r>
              <a:rPr lang="en-US" dirty="0"/>
              <a:t>Ansible</a:t>
            </a:r>
          </a:p>
          <a:p>
            <a:r>
              <a:rPr lang="en-US" dirty="0"/>
              <a:t>Chef</a:t>
            </a:r>
          </a:p>
          <a:p>
            <a:r>
              <a:rPr lang="en-US" dirty="0"/>
              <a:t>Puppet</a:t>
            </a:r>
          </a:p>
          <a:p>
            <a:endParaRPr lang="en-US" dirty="0"/>
          </a:p>
        </p:txBody>
      </p:sp>
      <p:pic>
        <p:nvPicPr>
          <p:cNvPr id="7170" name="Picture 2" descr="Windows Mobile - Simple English Wikipedia, the free encyclopedia">
            <a:extLst>
              <a:ext uri="{FF2B5EF4-FFF2-40B4-BE49-F238E27FC236}">
                <a16:creationId xmlns:a16="http://schemas.microsoft.com/office/drawing/2014/main" id="{3C453501-D9B3-50A2-06AB-438DC87E9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1" y="5038296"/>
            <a:ext cx="1523983" cy="13449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inux - Wikipedia">
            <a:extLst>
              <a:ext uri="{FF2B5EF4-FFF2-40B4-BE49-F238E27FC236}">
                <a16:creationId xmlns:a16="http://schemas.microsoft.com/office/drawing/2014/main" id="{513F6D7E-B780-85CA-1394-E74AB70E5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887" y="4986404"/>
            <a:ext cx="1280478" cy="151718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he Strangest Operating Systems Ever Released | PCMag">
            <a:extLst>
              <a:ext uri="{FF2B5EF4-FFF2-40B4-BE49-F238E27FC236}">
                <a16:creationId xmlns:a16="http://schemas.microsoft.com/office/drawing/2014/main" id="{CB141402-DF34-8360-A520-E3D1C87A2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15" y="5038296"/>
            <a:ext cx="2534041" cy="142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90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2055"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057" name="Group 2056">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2058"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59"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0"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1"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62"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3"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4"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5"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6"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7"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8"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9"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0"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1"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2"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3"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4"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5"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6"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7"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8"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9"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0"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1"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2"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3"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4"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5"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6"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7"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8"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9"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0"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1"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2"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3"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4"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5"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6"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7"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8"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99"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0"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1"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2"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3"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4"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5"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6"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7"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8"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9"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0"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1"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113" name="Group 2112">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14" name="Rectangle 2113">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5"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86B46E9E-B45B-EA46-A7F3-976AE83A8916}"/>
              </a:ext>
            </a:extLst>
          </p:cNvPr>
          <p:cNvSpPr>
            <a:spLocks noGrp="1"/>
          </p:cNvSpPr>
          <p:nvPr>
            <p:ph type="title"/>
          </p:nvPr>
        </p:nvSpPr>
        <p:spPr>
          <a:xfrm>
            <a:off x="5270066" y="1122363"/>
            <a:ext cx="5397933" cy="1884788"/>
          </a:xfrm>
        </p:spPr>
        <p:txBody>
          <a:bodyPr vert="horz" lIns="91440" tIns="45720" rIns="91440" bIns="45720" rtlCol="0" anchor="b">
            <a:normAutofit fontScale="90000"/>
          </a:bodyPr>
          <a:lstStyle/>
          <a:p>
            <a:r>
              <a:rPr lang="en-US" sz="4800" dirty="0"/>
              <a:t>Monitoring for regression</a:t>
            </a:r>
            <a:br>
              <a:rPr lang="en-US" sz="4800" dirty="0"/>
            </a:br>
            <a:r>
              <a:rPr lang="en-US" sz="4000" cap="all" dirty="0">
                <a:solidFill>
                  <a:schemeClr val="tx2"/>
                </a:solidFill>
              </a:rPr>
              <a:t>Atomic Runner</a:t>
            </a:r>
            <a:br>
              <a:rPr lang="en-US" sz="4800" cap="all" dirty="0">
                <a:solidFill>
                  <a:schemeClr val="tx2"/>
                </a:solidFill>
              </a:rPr>
            </a:br>
            <a:endParaRPr lang="en-US" sz="4800" dirty="0"/>
          </a:p>
        </p:txBody>
      </p:sp>
      <p:sp>
        <p:nvSpPr>
          <p:cNvPr id="3" name="Content Placeholder 2">
            <a:extLst>
              <a:ext uri="{FF2B5EF4-FFF2-40B4-BE49-F238E27FC236}">
                <a16:creationId xmlns:a16="http://schemas.microsoft.com/office/drawing/2014/main" id="{2603B8CA-3F8C-9C08-0804-D4517FDD009F}"/>
              </a:ext>
            </a:extLst>
          </p:cNvPr>
          <p:cNvSpPr>
            <a:spLocks noGrp="1"/>
          </p:cNvSpPr>
          <p:nvPr>
            <p:ph idx="1"/>
          </p:nvPr>
        </p:nvSpPr>
        <p:spPr>
          <a:xfrm>
            <a:off x="5225298" y="2919030"/>
            <a:ext cx="5437103" cy="2518158"/>
          </a:xfrm>
        </p:spPr>
        <p:txBody>
          <a:bodyPr vert="horz" lIns="91440" tIns="45720" rIns="91440" bIns="45720" rtlCol="0">
            <a:normAutofit/>
          </a:bodyPr>
          <a:lstStyle/>
          <a:p>
            <a:r>
              <a:rPr lang="en-US" sz="2000" cap="all" dirty="0"/>
              <a:t>Schedule out atomics</a:t>
            </a:r>
          </a:p>
          <a:p>
            <a:r>
              <a:rPr lang="en-US" sz="2000" cap="all" dirty="0"/>
              <a:t>Report on failures</a:t>
            </a:r>
          </a:p>
          <a:p>
            <a:r>
              <a:rPr lang="en-US" sz="2000" cap="all" dirty="0"/>
              <a:t>Keep a live view on your network</a:t>
            </a:r>
          </a:p>
          <a:p>
            <a:r>
              <a:rPr lang="en-US" sz="2000" cap="all" dirty="0"/>
              <a:t>Saves you from writing your own script</a:t>
            </a:r>
          </a:p>
        </p:txBody>
      </p:sp>
      <p:pic>
        <p:nvPicPr>
          <p:cNvPr id="2050" name="Picture 2" descr="an atomic with legs running">
            <a:extLst>
              <a:ext uri="{FF2B5EF4-FFF2-40B4-BE49-F238E27FC236}">
                <a16:creationId xmlns:a16="http://schemas.microsoft.com/office/drawing/2014/main" id="{E2736B03-5E30-5761-5E66-D66E0C3EC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843" r="1" b="1461"/>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117" name="Group 2116">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18"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19"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0"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1"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22"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3"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4"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5"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6"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7"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8"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9"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0"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1"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2"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3"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4"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5"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6"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7"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8"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9"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0"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1"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2"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3"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4"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5"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6"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47"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8"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9"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0"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1"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2"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3"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4"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5"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6"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7"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8"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59"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0"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1"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2"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3"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4"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5"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6"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7"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8"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9"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0"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1"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173" name="Group 2172">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74"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5"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6"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7"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8"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9"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0"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1"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2"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3"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19523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128" name="Rectangle 5127">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9"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9DAAAA3-28DF-D21A-0553-940A90CE1B6E}"/>
              </a:ext>
            </a:extLst>
          </p:cNvPr>
          <p:cNvSpPr>
            <a:spLocks noGrp="1"/>
          </p:cNvSpPr>
          <p:nvPr>
            <p:ph type="title"/>
          </p:nvPr>
        </p:nvSpPr>
        <p:spPr>
          <a:xfrm>
            <a:off x="4996697" y="618518"/>
            <a:ext cx="6050713" cy="1478570"/>
          </a:xfrm>
        </p:spPr>
        <p:txBody>
          <a:bodyPr>
            <a:normAutofit/>
          </a:bodyPr>
          <a:lstStyle/>
          <a:p>
            <a:r>
              <a:rPr lang="en-US" dirty="0"/>
              <a:t>Adversary Emulation</a:t>
            </a:r>
          </a:p>
        </p:txBody>
      </p:sp>
      <p:pic>
        <p:nvPicPr>
          <p:cNvPr id="5122" name="Picture 2" descr="USE OF FANCY BEAR ANDROID MALWARE IN TRACKING OF UKRAINIAN FIELD ARTILLERY  UNITS">
            <a:extLst>
              <a:ext uri="{FF2B5EF4-FFF2-40B4-BE49-F238E27FC236}">
                <a16:creationId xmlns:a16="http://schemas.microsoft.com/office/drawing/2014/main" id="{DF14DB9F-20E9-6005-6E5F-5E5EC7B493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96" r="7610"/>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131" name="Group 5130">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32" name="Rectangle 5131">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133"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4"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5" name="Rectangle 5134">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136"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7"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8"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39"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0"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1"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2"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3"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4"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5"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6"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7"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8"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49"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0"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1"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2"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3"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4"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5"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6"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7"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8"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59"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0" name="Rectangle 5159">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161"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2"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3"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4"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5"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6"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7"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8"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69"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0"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1"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2" name="Rectangle 5171">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173"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4"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5"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6"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7"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8"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79"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0"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1"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2"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3"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4"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85"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0F8DDBB2-A370-F730-2B83-DD2D202D0AEE}"/>
              </a:ext>
            </a:extLst>
          </p:cNvPr>
          <p:cNvSpPr>
            <a:spLocks noGrp="1"/>
          </p:cNvSpPr>
          <p:nvPr>
            <p:ph idx="1"/>
          </p:nvPr>
        </p:nvSpPr>
        <p:spPr>
          <a:xfrm>
            <a:off x="4968958" y="2249487"/>
            <a:ext cx="6078453" cy="3541714"/>
          </a:xfrm>
        </p:spPr>
        <p:txBody>
          <a:bodyPr>
            <a:normAutofit/>
          </a:bodyPr>
          <a:lstStyle/>
          <a:p>
            <a:r>
              <a:rPr lang="en-US" dirty="0"/>
              <a:t>Executing atomic tests in sequence</a:t>
            </a:r>
          </a:p>
          <a:p>
            <a:r>
              <a:rPr lang="en-US" dirty="0"/>
              <a:t>Emulate your favorite adversary group!</a:t>
            </a:r>
          </a:p>
          <a:p>
            <a:r>
              <a:rPr lang="en-US" dirty="0"/>
              <a:t>(maybe you’re your favorite adversary group)</a:t>
            </a:r>
          </a:p>
          <a:p>
            <a:endParaRPr lang="en-US" dirty="0"/>
          </a:p>
        </p:txBody>
      </p:sp>
    </p:spTree>
    <p:extLst>
      <p:ext uri="{BB962C8B-B14F-4D97-AF65-F5344CB8AC3E}">
        <p14:creationId xmlns:p14="http://schemas.microsoft.com/office/powerpoint/2010/main" val="89988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AAA3-28DF-D21A-0553-940A90CE1B6E}"/>
              </a:ext>
            </a:extLst>
          </p:cNvPr>
          <p:cNvSpPr>
            <a:spLocks noGrp="1"/>
          </p:cNvSpPr>
          <p:nvPr>
            <p:ph type="title"/>
          </p:nvPr>
        </p:nvSpPr>
        <p:spPr>
          <a:xfrm>
            <a:off x="4996697" y="618518"/>
            <a:ext cx="6050713" cy="1478570"/>
          </a:xfrm>
        </p:spPr>
        <p:txBody>
          <a:bodyPr>
            <a:normAutofit/>
          </a:bodyPr>
          <a:lstStyle/>
          <a:p>
            <a:r>
              <a:rPr lang="en-US" dirty="0"/>
              <a:t>Adversary Emulation</a:t>
            </a:r>
          </a:p>
        </p:txBody>
      </p:sp>
      <p:pic>
        <p:nvPicPr>
          <p:cNvPr id="5122" name="Picture 2" descr="USE OF FANCY BEAR ANDROID MALWARE IN TRACKING OF UKRAINIAN FIELD ARTILLERY  UNITS">
            <a:extLst>
              <a:ext uri="{FF2B5EF4-FFF2-40B4-BE49-F238E27FC236}">
                <a16:creationId xmlns:a16="http://schemas.microsoft.com/office/drawing/2014/main" id="{DF14DB9F-20E9-6005-6E5F-5E5EC7B493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6" r="7610"/>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F8DDBB2-A370-F730-2B83-DD2D202D0AEE}"/>
              </a:ext>
            </a:extLst>
          </p:cNvPr>
          <p:cNvSpPr>
            <a:spLocks noGrp="1"/>
          </p:cNvSpPr>
          <p:nvPr>
            <p:ph idx="1"/>
          </p:nvPr>
        </p:nvSpPr>
        <p:spPr>
          <a:xfrm>
            <a:off x="4968958" y="2249487"/>
            <a:ext cx="6078453" cy="3541714"/>
          </a:xfrm>
        </p:spPr>
        <p:txBody>
          <a:bodyPr>
            <a:normAutofit/>
          </a:bodyPr>
          <a:lstStyle/>
          <a:p>
            <a:r>
              <a:rPr lang="en-US" dirty="0"/>
              <a:t>Example: </a:t>
            </a:r>
            <a:r>
              <a:rPr lang="en-US" dirty="0" err="1"/>
              <a:t>IcedID</a:t>
            </a:r>
            <a:r>
              <a:rPr lang="en-US" dirty="0"/>
              <a:t> </a:t>
            </a:r>
          </a:p>
          <a:p>
            <a:pPr lvl="1"/>
            <a:r>
              <a:rPr lang="en-US" dirty="0"/>
              <a:t>Modular banking trojan that targets financial information and is used as a malware dropper</a:t>
            </a:r>
          </a:p>
        </p:txBody>
      </p:sp>
      <p:pic>
        <p:nvPicPr>
          <p:cNvPr id="5" name="Picture 4" descr="A screenshot of a computer&#10;&#10;Description automatically generated">
            <a:extLst>
              <a:ext uri="{FF2B5EF4-FFF2-40B4-BE49-F238E27FC236}">
                <a16:creationId xmlns:a16="http://schemas.microsoft.com/office/drawing/2014/main" id="{0A1B0BC8-9F49-828C-D5E6-14B64B6C41B4}"/>
              </a:ext>
            </a:extLst>
          </p:cNvPr>
          <p:cNvPicPr>
            <a:picLocks noChangeAspect="1"/>
          </p:cNvPicPr>
          <p:nvPr/>
        </p:nvPicPr>
        <p:blipFill>
          <a:blip r:embed="rId4"/>
          <a:stretch>
            <a:fillRect/>
          </a:stretch>
        </p:blipFill>
        <p:spPr>
          <a:xfrm>
            <a:off x="5167082" y="3643177"/>
            <a:ext cx="5682203" cy="2634389"/>
          </a:xfrm>
          <a:prstGeom prst="rect">
            <a:avLst/>
          </a:prstGeom>
        </p:spPr>
      </p:pic>
    </p:spTree>
    <p:extLst>
      <p:ext uri="{BB962C8B-B14F-4D97-AF65-F5344CB8AC3E}">
        <p14:creationId xmlns:p14="http://schemas.microsoft.com/office/powerpoint/2010/main" val="226118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6151" name="Group 6150">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152" name="Rectangle 6151">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3"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1123D32-7A50-328F-DE83-25DBC98490BF}"/>
              </a:ext>
            </a:extLst>
          </p:cNvPr>
          <p:cNvSpPr>
            <a:spLocks noGrp="1"/>
          </p:cNvSpPr>
          <p:nvPr>
            <p:ph type="title"/>
          </p:nvPr>
        </p:nvSpPr>
        <p:spPr>
          <a:xfrm>
            <a:off x="7962519" y="618518"/>
            <a:ext cx="3362706" cy="1040420"/>
          </a:xfrm>
        </p:spPr>
        <p:txBody>
          <a:bodyPr>
            <a:normAutofit/>
          </a:bodyPr>
          <a:lstStyle/>
          <a:p>
            <a:r>
              <a:rPr lang="en-US" sz="3200" dirty="0"/>
              <a:t>So, no need for a Red Team?</a:t>
            </a:r>
          </a:p>
        </p:txBody>
      </p:sp>
      <p:pic>
        <p:nvPicPr>
          <p:cNvPr id="6146" name="Picture 2" descr="crying red team">
            <a:extLst>
              <a:ext uri="{FF2B5EF4-FFF2-40B4-BE49-F238E27FC236}">
                <a16:creationId xmlns:a16="http://schemas.microsoft.com/office/drawing/2014/main" id="{B22AE532-E460-E569-E271-82FA899C20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9267"/>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6155" name="Group 6154">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156" name="Rectangle 6155">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157"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58"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59" name="Rectangle 6158">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160"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1"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2"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3"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4"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5"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6"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7"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8"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69"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0"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1"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2"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3"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4"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5"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6"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7"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8"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79"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0"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1"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2"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3"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4" name="Rectangle 6183">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185"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6"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7"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8"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89"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0"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1"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2"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3"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4"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5"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6" name="Rectangle 6195">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197"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8"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99"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0"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1"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2"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3"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4"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5"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6"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7"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8"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09"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AF0D3E85-4CC4-7C1D-0CA7-B425D7130505}"/>
              </a:ext>
            </a:extLst>
          </p:cNvPr>
          <p:cNvSpPr>
            <a:spLocks noGrp="1"/>
          </p:cNvSpPr>
          <p:nvPr>
            <p:ph idx="1"/>
          </p:nvPr>
        </p:nvSpPr>
        <p:spPr>
          <a:xfrm>
            <a:off x="7929182" y="1744664"/>
            <a:ext cx="3848480" cy="4695824"/>
          </a:xfrm>
        </p:spPr>
        <p:txBody>
          <a:bodyPr>
            <a:normAutofit/>
          </a:bodyPr>
          <a:lstStyle/>
          <a:p>
            <a:pPr>
              <a:lnSpc>
                <a:spcPct val="110000"/>
              </a:lnSpc>
            </a:pPr>
            <a:r>
              <a:rPr lang="en-US" sz="2000" dirty="0"/>
              <a:t>Allows red teamers to be red teamers, not checkbox compliance robots</a:t>
            </a:r>
          </a:p>
          <a:p>
            <a:pPr lvl="1">
              <a:lnSpc>
                <a:spcPct val="110000"/>
              </a:lnSpc>
            </a:pPr>
            <a:r>
              <a:rPr lang="en-US" dirty="0"/>
              <a:t>Creativity and innovation not included</a:t>
            </a:r>
          </a:p>
          <a:p>
            <a:pPr lvl="1">
              <a:lnSpc>
                <a:spcPct val="110000"/>
              </a:lnSpc>
            </a:pPr>
            <a:r>
              <a:rPr lang="en-US" dirty="0"/>
              <a:t>Red trains blue, and vice-versa</a:t>
            </a:r>
          </a:p>
          <a:p>
            <a:pPr>
              <a:lnSpc>
                <a:spcPct val="110000"/>
              </a:lnSpc>
            </a:pPr>
            <a:r>
              <a:rPr lang="en-US" sz="2000" dirty="0"/>
              <a:t>Doesn’t account for true evasion</a:t>
            </a:r>
          </a:p>
          <a:p>
            <a:pPr>
              <a:lnSpc>
                <a:spcPct val="110000"/>
              </a:lnSpc>
            </a:pPr>
            <a:r>
              <a:rPr lang="en-US" sz="2000" dirty="0"/>
              <a:t>Provides no strategic recommendations</a:t>
            </a:r>
          </a:p>
          <a:p>
            <a:pPr>
              <a:lnSpc>
                <a:spcPct val="110000"/>
              </a:lnSpc>
            </a:pPr>
            <a:r>
              <a:rPr lang="en-US" sz="2000" dirty="0"/>
              <a:t>People translate business context, not graphs</a:t>
            </a:r>
          </a:p>
        </p:txBody>
      </p:sp>
    </p:spTree>
    <p:extLst>
      <p:ext uri="{BB962C8B-B14F-4D97-AF65-F5344CB8AC3E}">
        <p14:creationId xmlns:p14="http://schemas.microsoft.com/office/powerpoint/2010/main" val="3034766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0A2B-F94E-9110-2C08-E0B812D205C2}"/>
              </a:ext>
            </a:extLst>
          </p:cNvPr>
          <p:cNvSpPr>
            <a:spLocks noGrp="1"/>
          </p:cNvSpPr>
          <p:nvPr>
            <p:ph type="title"/>
          </p:nvPr>
        </p:nvSpPr>
        <p:spPr/>
        <p:txBody>
          <a:bodyPr/>
          <a:lstStyle/>
          <a:p>
            <a:r>
              <a:rPr lang="en-US" dirty="0"/>
              <a:t>Current Alternatives	</a:t>
            </a:r>
          </a:p>
        </p:txBody>
      </p:sp>
      <p:sp>
        <p:nvSpPr>
          <p:cNvPr id="3" name="Content Placeholder 2">
            <a:extLst>
              <a:ext uri="{FF2B5EF4-FFF2-40B4-BE49-F238E27FC236}">
                <a16:creationId xmlns:a16="http://schemas.microsoft.com/office/drawing/2014/main" id="{B331404F-F15D-BA5D-C7BF-44A149E51759}"/>
              </a:ext>
            </a:extLst>
          </p:cNvPr>
          <p:cNvSpPr>
            <a:spLocks noGrp="1"/>
          </p:cNvSpPr>
          <p:nvPr>
            <p:ph idx="1"/>
          </p:nvPr>
        </p:nvSpPr>
        <p:spPr>
          <a:xfrm>
            <a:off x="838200" y="1825625"/>
            <a:ext cx="7245096" cy="4351338"/>
          </a:xfrm>
        </p:spPr>
        <p:txBody>
          <a:bodyPr/>
          <a:lstStyle/>
          <a:p>
            <a:r>
              <a:rPr lang="en-US" dirty="0"/>
              <a:t>Caldera by MITRE</a:t>
            </a:r>
          </a:p>
          <a:p>
            <a:pPr lvl="1"/>
            <a:r>
              <a:rPr lang="en-US" dirty="0"/>
              <a:t>Pros: Highly configurable</a:t>
            </a:r>
          </a:p>
          <a:p>
            <a:pPr lvl="1"/>
            <a:r>
              <a:rPr lang="en-US" dirty="0"/>
              <a:t>Cons: Complicated</a:t>
            </a:r>
          </a:p>
          <a:p>
            <a:r>
              <a:rPr lang="en-US" dirty="0"/>
              <a:t>Infection Money by </a:t>
            </a:r>
            <a:r>
              <a:rPr lang="en-US" dirty="0" err="1"/>
              <a:t>Guardicore</a:t>
            </a:r>
            <a:endParaRPr lang="en-US" dirty="0"/>
          </a:p>
          <a:p>
            <a:pPr lvl="1"/>
            <a:r>
              <a:rPr lang="en-US" dirty="0"/>
              <a:t>Pros: Lateral movement emulation</a:t>
            </a:r>
          </a:p>
          <a:p>
            <a:pPr lvl="1"/>
            <a:r>
              <a:rPr lang="en-US" dirty="0"/>
              <a:t>Cons: Loud</a:t>
            </a:r>
          </a:p>
          <a:p>
            <a:r>
              <a:rPr lang="en-US" dirty="0"/>
              <a:t>Stratus Red Team by Datadog</a:t>
            </a:r>
          </a:p>
          <a:p>
            <a:pPr lvl="1"/>
            <a:r>
              <a:rPr lang="en-US" dirty="0"/>
              <a:t>Pros: Cloud-focused</a:t>
            </a:r>
          </a:p>
          <a:p>
            <a:pPr lvl="1"/>
            <a:r>
              <a:rPr lang="en-US" dirty="0"/>
              <a:t>Cons: Supported environments</a:t>
            </a:r>
          </a:p>
        </p:txBody>
      </p:sp>
      <p:pic>
        <p:nvPicPr>
          <p:cNvPr id="1028" name="Picture 4">
            <a:extLst>
              <a:ext uri="{FF2B5EF4-FFF2-40B4-BE49-F238E27FC236}">
                <a16:creationId xmlns:a16="http://schemas.microsoft.com/office/drawing/2014/main" id="{AAEE9AAE-D8D6-E9B1-A1C3-7891D618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334" y="1913022"/>
            <a:ext cx="6489632" cy="374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59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88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01FD75-57B4-4FE5-897D-D1E45CCF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9F563-D7E8-18C6-9357-F65365B67D18}"/>
              </a:ext>
            </a:extLst>
          </p:cNvPr>
          <p:cNvSpPr>
            <a:spLocks noGrp="1"/>
          </p:cNvSpPr>
          <p:nvPr>
            <p:ph type="title"/>
          </p:nvPr>
        </p:nvSpPr>
        <p:spPr>
          <a:xfrm>
            <a:off x="1141413" y="618518"/>
            <a:ext cx="9905998" cy="1478570"/>
          </a:xfrm>
        </p:spPr>
        <p:txBody>
          <a:bodyPr>
            <a:normAutofit/>
          </a:bodyPr>
          <a:lstStyle/>
          <a:p>
            <a:r>
              <a:rPr lang="en-US" dirty="0"/>
              <a:t>Looking Forward</a:t>
            </a:r>
          </a:p>
        </p:txBody>
      </p:sp>
      <p:graphicFrame>
        <p:nvGraphicFramePr>
          <p:cNvPr id="11" name="Content Placeholder 2">
            <a:extLst>
              <a:ext uri="{FF2B5EF4-FFF2-40B4-BE49-F238E27FC236}">
                <a16:creationId xmlns:a16="http://schemas.microsoft.com/office/drawing/2014/main" id="{8356085A-2EC9-E494-3A5F-77CFDD661E73}"/>
              </a:ext>
            </a:extLst>
          </p:cNvPr>
          <p:cNvGraphicFramePr>
            <a:graphicFrameLocks noGrp="1"/>
          </p:cNvGraphicFramePr>
          <p:nvPr>
            <p:ph idx="1"/>
            <p:extLst>
              <p:ext uri="{D42A27DB-BD31-4B8C-83A1-F6EECF244321}">
                <p14:modId xmlns:p14="http://schemas.microsoft.com/office/powerpoint/2010/main" val="380793180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139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F563-D7E8-18C6-9357-F65365B67D18}"/>
              </a:ext>
            </a:extLst>
          </p:cNvPr>
          <p:cNvSpPr>
            <a:spLocks noGrp="1"/>
          </p:cNvSpPr>
          <p:nvPr>
            <p:ph type="title"/>
          </p:nvPr>
        </p:nvSpPr>
        <p:spPr/>
        <p:txBody>
          <a:bodyPr/>
          <a:lstStyle/>
          <a:p>
            <a:r>
              <a:rPr lang="en-US" dirty="0"/>
              <a:t>Honorable mentions</a:t>
            </a:r>
          </a:p>
        </p:txBody>
      </p:sp>
      <p:sp>
        <p:nvSpPr>
          <p:cNvPr id="3" name="Content Placeholder 2">
            <a:extLst>
              <a:ext uri="{FF2B5EF4-FFF2-40B4-BE49-F238E27FC236}">
                <a16:creationId xmlns:a16="http://schemas.microsoft.com/office/drawing/2014/main" id="{B6FFD4A9-BEA3-6233-5FD9-647B46B2DF6C}"/>
              </a:ext>
            </a:extLst>
          </p:cNvPr>
          <p:cNvSpPr>
            <a:spLocks noGrp="1"/>
          </p:cNvSpPr>
          <p:nvPr>
            <p:ph idx="1"/>
          </p:nvPr>
        </p:nvSpPr>
        <p:spPr>
          <a:xfrm>
            <a:off x="838200" y="1825625"/>
            <a:ext cx="5666295" cy="4351338"/>
          </a:xfrm>
        </p:spPr>
        <p:txBody>
          <a:bodyPr/>
          <a:lstStyle/>
          <a:p>
            <a:r>
              <a:rPr lang="en-US" dirty="0"/>
              <a:t>Bug Bounty Programs</a:t>
            </a:r>
          </a:p>
          <a:p>
            <a:r>
              <a:rPr lang="en-US" dirty="0" err="1"/>
              <a:t>Pentesting</a:t>
            </a:r>
            <a:r>
              <a:rPr lang="en-US" dirty="0"/>
              <a:t>-as-a-service</a:t>
            </a:r>
          </a:p>
          <a:p>
            <a:r>
              <a:rPr lang="en-US" dirty="0"/>
              <a:t>Continuous Automated Red Teaming (CART)</a:t>
            </a:r>
          </a:p>
          <a:p>
            <a:r>
              <a:rPr lang="en-US" dirty="0"/>
              <a:t>Yes, AI</a:t>
            </a:r>
          </a:p>
          <a:p>
            <a:endParaRPr lang="en-US" dirty="0"/>
          </a:p>
          <a:p>
            <a:endParaRPr lang="en-US" dirty="0"/>
          </a:p>
        </p:txBody>
      </p:sp>
      <p:pic>
        <p:nvPicPr>
          <p:cNvPr id="4" name="Picture 2">
            <a:extLst>
              <a:ext uri="{FF2B5EF4-FFF2-40B4-BE49-F238E27FC236}">
                <a16:creationId xmlns:a16="http://schemas.microsoft.com/office/drawing/2014/main" id="{84C0EA3C-D245-5251-64E2-914948DA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207" y="1825625"/>
            <a:ext cx="4826261" cy="361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8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DC4C9E-7790-C60E-9F36-51E0C2E92180}"/>
              </a:ext>
            </a:extLst>
          </p:cNvPr>
          <p:cNvPicPr>
            <a:picLocks noGrp="1" noChangeAspect="1"/>
          </p:cNvPicPr>
          <p:nvPr>
            <p:ph idx="1"/>
          </p:nvPr>
        </p:nvPicPr>
        <p:blipFill>
          <a:blip r:embed="rId3"/>
          <a:stretch>
            <a:fillRect/>
          </a:stretch>
        </p:blipFill>
        <p:spPr>
          <a:xfrm>
            <a:off x="0" y="-153973"/>
            <a:ext cx="12192000" cy="7398059"/>
          </a:xfrm>
        </p:spPr>
      </p:pic>
      <p:sp>
        <p:nvSpPr>
          <p:cNvPr id="4" name="AutoShape 2" descr="What is Full Preterism (and Can I Send Them to Hell)? – The Image of Jesus">
            <a:extLst>
              <a:ext uri="{FF2B5EF4-FFF2-40B4-BE49-F238E27FC236}">
                <a16:creationId xmlns:a16="http://schemas.microsoft.com/office/drawing/2014/main" id="{4BFFD603-D377-A004-7D1E-D905B1A22B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389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6F9D-53D6-BCE3-34F0-FB851CD144E5}"/>
              </a:ext>
            </a:extLst>
          </p:cNvPr>
          <p:cNvSpPr>
            <a:spLocks noGrp="1"/>
          </p:cNvSpPr>
          <p:nvPr>
            <p:ph type="title"/>
          </p:nvPr>
        </p:nvSpPr>
        <p:spPr/>
        <p:txBody>
          <a:bodyPr/>
          <a:lstStyle/>
          <a:p>
            <a:r>
              <a:rPr lang="en-US" dirty="0"/>
              <a:t>Problem Statements </a:t>
            </a:r>
            <a:r>
              <a:rPr lang="en-US" sz="3200" dirty="0"/>
              <a:t>(in the form of user stories)</a:t>
            </a:r>
            <a:endParaRPr lang="en-US" dirty="0"/>
          </a:p>
        </p:txBody>
      </p:sp>
      <p:sp>
        <p:nvSpPr>
          <p:cNvPr id="3" name="Content Placeholder 2">
            <a:extLst>
              <a:ext uri="{FF2B5EF4-FFF2-40B4-BE49-F238E27FC236}">
                <a16:creationId xmlns:a16="http://schemas.microsoft.com/office/drawing/2014/main" id="{55FD49CF-502D-9226-AA6D-E3BD7CC2CD61}"/>
              </a:ext>
            </a:extLst>
          </p:cNvPr>
          <p:cNvSpPr>
            <a:spLocks noGrp="1"/>
          </p:cNvSpPr>
          <p:nvPr>
            <p:ph idx="1"/>
          </p:nvPr>
        </p:nvSpPr>
        <p:spPr/>
        <p:txBody>
          <a:bodyPr/>
          <a:lstStyle/>
          <a:p>
            <a:r>
              <a:rPr lang="en-US" dirty="0"/>
              <a:t>As an </a:t>
            </a:r>
            <a:r>
              <a:rPr lang="en-US" dirty="0">
                <a:solidFill>
                  <a:srgbClr val="FF0000"/>
                </a:solidFill>
              </a:rPr>
              <a:t>offensive security engineer</a:t>
            </a:r>
            <a:r>
              <a:rPr lang="en-US" dirty="0"/>
              <a:t>, I want to be able to emulate realistic attack scenarios in order to highlight vulnerabilities to my client</a:t>
            </a:r>
          </a:p>
          <a:p>
            <a:r>
              <a:rPr lang="en-US" dirty="0"/>
              <a:t>As a </a:t>
            </a:r>
            <a:r>
              <a:rPr lang="en-US" dirty="0">
                <a:solidFill>
                  <a:srgbClr val="0070C0"/>
                </a:solidFill>
              </a:rPr>
              <a:t>defensive security engineer</a:t>
            </a:r>
            <a:r>
              <a:rPr lang="en-US" dirty="0"/>
              <a:t>, I want to be able to track detections and alerting in order to understand my capabilities to identify real attacks</a:t>
            </a:r>
          </a:p>
          <a:p>
            <a:r>
              <a:rPr lang="en-US" dirty="0"/>
              <a:t>As a </a:t>
            </a:r>
            <a:r>
              <a:rPr lang="en-US" dirty="0">
                <a:solidFill>
                  <a:srgbClr val="FFC000"/>
                </a:solidFill>
              </a:rPr>
              <a:t>security executive</a:t>
            </a:r>
            <a:r>
              <a:rPr lang="en-US" dirty="0"/>
              <a:t>, I want to be able to able to visualize and track improvements to my security program in order to measure progress</a:t>
            </a:r>
          </a:p>
          <a:p>
            <a:r>
              <a:rPr lang="en-US" dirty="0"/>
              <a:t>… and </a:t>
            </a:r>
            <a:r>
              <a:rPr lang="en-US" b="1" dirty="0"/>
              <a:t>everyone</a:t>
            </a:r>
            <a:r>
              <a:rPr lang="en-US" dirty="0"/>
              <a:t> wants to do all of this </a:t>
            </a:r>
            <a:r>
              <a:rPr lang="en-US" b="1" dirty="0"/>
              <a:t>at scale</a:t>
            </a:r>
            <a:r>
              <a:rPr lang="en-US" dirty="0"/>
              <a:t>.</a:t>
            </a:r>
          </a:p>
        </p:txBody>
      </p:sp>
    </p:spTree>
    <p:extLst>
      <p:ext uri="{BB962C8B-B14F-4D97-AF65-F5344CB8AC3E}">
        <p14:creationId xmlns:p14="http://schemas.microsoft.com/office/powerpoint/2010/main" val="196183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3319"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321" name="Group 13320">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322"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23"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24"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25"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26"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27"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28"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29"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0"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1"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2"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3"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4"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5"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6"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7"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8"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39"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0"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1"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2"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3"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4"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5"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6"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7"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8"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49"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0"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51"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2"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3"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4"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5"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6"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7"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8"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59"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0"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1"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2"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63"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4"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5"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6"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7"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8"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69"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0"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1"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2"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3"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4"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75"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3377" name="Group 13376">
            <a:extLst>
              <a:ext uri="{FF2B5EF4-FFF2-40B4-BE49-F238E27FC236}">
                <a16:creationId xmlns:a16="http://schemas.microsoft.com/office/drawing/2014/main" id="{BA06356A-43DE-43CA-8CA4-0A33516F46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378" name="Rectangle 13377">
              <a:extLst>
                <a:ext uri="{FF2B5EF4-FFF2-40B4-BE49-F238E27FC236}">
                  <a16:creationId xmlns:a16="http://schemas.microsoft.com/office/drawing/2014/main" id="{15DE8DED-7A25-4B4F-B25E-FE779979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79" name="Picture 2">
              <a:extLst>
                <a:ext uri="{FF2B5EF4-FFF2-40B4-BE49-F238E27FC236}">
                  <a16:creationId xmlns:a16="http://schemas.microsoft.com/office/drawing/2014/main" id="{D79A2725-75E4-4E7E-ABB1-06832AD0BFB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4" name="Title 3">
            <a:extLst>
              <a:ext uri="{FF2B5EF4-FFF2-40B4-BE49-F238E27FC236}">
                <a16:creationId xmlns:a16="http://schemas.microsoft.com/office/drawing/2014/main" id="{5EFF61C5-27FB-167A-F53C-5A67B24D340A}"/>
              </a:ext>
            </a:extLst>
          </p:cNvPr>
          <p:cNvSpPr>
            <a:spLocks noGrp="1"/>
          </p:cNvSpPr>
          <p:nvPr>
            <p:ph type="title"/>
          </p:nvPr>
        </p:nvSpPr>
        <p:spPr>
          <a:xfrm>
            <a:off x="1143000" y="4275668"/>
            <a:ext cx="8830733" cy="936096"/>
          </a:xfrm>
        </p:spPr>
        <p:txBody>
          <a:bodyPr vert="horz" lIns="91440" tIns="45720" rIns="91440" bIns="45720" rtlCol="0" anchor="b">
            <a:normAutofit/>
          </a:bodyPr>
          <a:lstStyle/>
          <a:p>
            <a:r>
              <a:rPr lang="en-US" sz="4400" dirty="0"/>
              <a:t>”Do more with less”	</a:t>
            </a:r>
          </a:p>
        </p:txBody>
      </p:sp>
      <p:sp>
        <p:nvSpPr>
          <p:cNvPr id="5" name="Text Placeholder 4">
            <a:extLst>
              <a:ext uri="{FF2B5EF4-FFF2-40B4-BE49-F238E27FC236}">
                <a16:creationId xmlns:a16="http://schemas.microsoft.com/office/drawing/2014/main" id="{EA47875D-3212-5ED6-489A-5CA0BF201510}"/>
              </a:ext>
            </a:extLst>
          </p:cNvPr>
          <p:cNvSpPr>
            <a:spLocks noGrp="1"/>
          </p:cNvSpPr>
          <p:nvPr>
            <p:ph type="body" idx="1"/>
          </p:nvPr>
        </p:nvSpPr>
        <p:spPr>
          <a:xfrm>
            <a:off x="1143001" y="5244572"/>
            <a:ext cx="8830732" cy="690562"/>
          </a:xfrm>
        </p:spPr>
        <p:txBody>
          <a:bodyPr vert="horz" lIns="91440" tIns="45720" rIns="91440" bIns="45720" rtlCol="0" anchor="t">
            <a:normAutofit/>
          </a:bodyPr>
          <a:lstStyle/>
          <a:p>
            <a:r>
              <a:rPr lang="en-US" sz="2000" dirty="0">
                <a:solidFill>
                  <a:schemeClr val="tx2"/>
                </a:solidFill>
              </a:rPr>
              <a:t>- Literally everyone </a:t>
            </a:r>
          </a:p>
        </p:txBody>
      </p:sp>
      <p:grpSp>
        <p:nvGrpSpPr>
          <p:cNvPr id="13381" name="Group 13380">
            <a:extLst>
              <a:ext uri="{FF2B5EF4-FFF2-40B4-BE49-F238E27FC236}">
                <a16:creationId xmlns:a16="http://schemas.microsoft.com/office/drawing/2014/main" id="{B957206D-2084-4CDA-A838-A71F3CA69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382" name="Rectangle 5">
              <a:extLst>
                <a:ext uri="{FF2B5EF4-FFF2-40B4-BE49-F238E27FC236}">
                  <a16:creationId xmlns:a16="http://schemas.microsoft.com/office/drawing/2014/main" id="{49EE7ED0-07AC-46CD-BB45-8A937F4E70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83" name="Freeform 6">
              <a:extLst>
                <a:ext uri="{FF2B5EF4-FFF2-40B4-BE49-F238E27FC236}">
                  <a16:creationId xmlns:a16="http://schemas.microsoft.com/office/drawing/2014/main" id="{7CDCA357-A5A8-433C-A8A8-C2AA304192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4" name="Freeform 7">
              <a:extLst>
                <a:ext uri="{FF2B5EF4-FFF2-40B4-BE49-F238E27FC236}">
                  <a16:creationId xmlns:a16="http://schemas.microsoft.com/office/drawing/2014/main" id="{686F12BD-B5E2-423B-AFBC-6E7721BDEB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5" name="Freeform 8">
              <a:extLst>
                <a:ext uri="{FF2B5EF4-FFF2-40B4-BE49-F238E27FC236}">
                  <a16:creationId xmlns:a16="http://schemas.microsoft.com/office/drawing/2014/main" id="{34E2172D-51E8-45E5-8491-9B08B9930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6" name="Freeform 9">
              <a:extLst>
                <a:ext uri="{FF2B5EF4-FFF2-40B4-BE49-F238E27FC236}">
                  <a16:creationId xmlns:a16="http://schemas.microsoft.com/office/drawing/2014/main" id="{06AD8986-C583-47B8-972F-71ECA75D8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7" name="Freeform 10">
              <a:extLst>
                <a:ext uri="{FF2B5EF4-FFF2-40B4-BE49-F238E27FC236}">
                  <a16:creationId xmlns:a16="http://schemas.microsoft.com/office/drawing/2014/main" id="{DC5AC3F7-AD24-46A9-8728-9194F6E55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8" name="Freeform 11">
              <a:extLst>
                <a:ext uri="{FF2B5EF4-FFF2-40B4-BE49-F238E27FC236}">
                  <a16:creationId xmlns:a16="http://schemas.microsoft.com/office/drawing/2014/main" id="{DEDD7237-7218-430E-8ADD-43BF1C2FB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89" name="Freeform 12">
              <a:extLst>
                <a:ext uri="{FF2B5EF4-FFF2-40B4-BE49-F238E27FC236}">
                  <a16:creationId xmlns:a16="http://schemas.microsoft.com/office/drawing/2014/main" id="{63E5FF8B-72D0-4DB3-87B0-3C69D39240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0" name="Freeform 13">
              <a:extLst>
                <a:ext uri="{FF2B5EF4-FFF2-40B4-BE49-F238E27FC236}">
                  <a16:creationId xmlns:a16="http://schemas.microsoft.com/office/drawing/2014/main" id="{9146D15F-3053-4F2B-82C3-B80207D99B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1" name="Freeform 14">
              <a:extLst>
                <a:ext uri="{FF2B5EF4-FFF2-40B4-BE49-F238E27FC236}">
                  <a16:creationId xmlns:a16="http://schemas.microsoft.com/office/drawing/2014/main" id="{17780B06-6133-409B-BD51-74812090A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2" name="Freeform 15">
              <a:extLst>
                <a:ext uri="{FF2B5EF4-FFF2-40B4-BE49-F238E27FC236}">
                  <a16:creationId xmlns:a16="http://schemas.microsoft.com/office/drawing/2014/main" id="{92554F21-13C1-42E8-9110-C4C41C4A11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3" name="Line 16">
              <a:extLst>
                <a:ext uri="{FF2B5EF4-FFF2-40B4-BE49-F238E27FC236}">
                  <a16:creationId xmlns:a16="http://schemas.microsoft.com/office/drawing/2014/main" id="{3BAF0C28-E449-4281-898F-63660304F9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3394" name="Freeform 17">
              <a:extLst>
                <a:ext uri="{FF2B5EF4-FFF2-40B4-BE49-F238E27FC236}">
                  <a16:creationId xmlns:a16="http://schemas.microsoft.com/office/drawing/2014/main" id="{86F4CD29-885C-40C0-B1A6-F43CB79C3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5" name="Freeform 18">
              <a:extLst>
                <a:ext uri="{FF2B5EF4-FFF2-40B4-BE49-F238E27FC236}">
                  <a16:creationId xmlns:a16="http://schemas.microsoft.com/office/drawing/2014/main" id="{46DF9E62-3805-4D23-BD93-19692DC8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6" name="Freeform 19">
              <a:extLst>
                <a:ext uri="{FF2B5EF4-FFF2-40B4-BE49-F238E27FC236}">
                  <a16:creationId xmlns:a16="http://schemas.microsoft.com/office/drawing/2014/main" id="{E0BD96EE-A843-46EA-9ED3-8D805144D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7" name="Freeform 20">
              <a:extLst>
                <a:ext uri="{FF2B5EF4-FFF2-40B4-BE49-F238E27FC236}">
                  <a16:creationId xmlns:a16="http://schemas.microsoft.com/office/drawing/2014/main" id="{35B9B4B1-2B72-4908-A4B4-F3F542914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398" name="Rectangle 21">
              <a:extLst>
                <a:ext uri="{FF2B5EF4-FFF2-40B4-BE49-F238E27FC236}">
                  <a16:creationId xmlns:a16="http://schemas.microsoft.com/office/drawing/2014/main" id="{CDE6E18B-80A1-4343-986A-22113BA14E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3399" name="Freeform 22">
              <a:extLst>
                <a:ext uri="{FF2B5EF4-FFF2-40B4-BE49-F238E27FC236}">
                  <a16:creationId xmlns:a16="http://schemas.microsoft.com/office/drawing/2014/main" id="{C021891D-C947-43B5-A756-CB415C8BE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0" name="Freeform 23">
              <a:extLst>
                <a:ext uri="{FF2B5EF4-FFF2-40B4-BE49-F238E27FC236}">
                  <a16:creationId xmlns:a16="http://schemas.microsoft.com/office/drawing/2014/main" id="{528DEAEB-62B7-4CF3-A79F-CBDAB35F9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1" name="Freeform 24">
              <a:extLst>
                <a:ext uri="{FF2B5EF4-FFF2-40B4-BE49-F238E27FC236}">
                  <a16:creationId xmlns:a16="http://schemas.microsoft.com/office/drawing/2014/main" id="{9AFA58BA-4B4F-4B18-9827-329EBAEB0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2" name="Freeform 25">
              <a:extLst>
                <a:ext uri="{FF2B5EF4-FFF2-40B4-BE49-F238E27FC236}">
                  <a16:creationId xmlns:a16="http://schemas.microsoft.com/office/drawing/2014/main" id="{A2E8C7AC-2A9B-462B-8B58-36762B4F5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3" name="Freeform 26">
              <a:extLst>
                <a:ext uri="{FF2B5EF4-FFF2-40B4-BE49-F238E27FC236}">
                  <a16:creationId xmlns:a16="http://schemas.microsoft.com/office/drawing/2014/main" id="{14A116DA-964C-4956-B231-CA53A991E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4" name="Freeform 27">
              <a:extLst>
                <a:ext uri="{FF2B5EF4-FFF2-40B4-BE49-F238E27FC236}">
                  <a16:creationId xmlns:a16="http://schemas.microsoft.com/office/drawing/2014/main" id="{F3DF947E-05D5-4949-BEF2-B0F1D7325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5" name="Freeform 28">
              <a:extLst>
                <a:ext uri="{FF2B5EF4-FFF2-40B4-BE49-F238E27FC236}">
                  <a16:creationId xmlns:a16="http://schemas.microsoft.com/office/drawing/2014/main" id="{C730C19C-4A91-46FD-8347-4FF72C1743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6" name="Freeform 29">
              <a:extLst>
                <a:ext uri="{FF2B5EF4-FFF2-40B4-BE49-F238E27FC236}">
                  <a16:creationId xmlns:a16="http://schemas.microsoft.com/office/drawing/2014/main" id="{71B03DB5-C807-4B76-B965-9AFCBAC96E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7" name="Freeform 30">
              <a:extLst>
                <a:ext uri="{FF2B5EF4-FFF2-40B4-BE49-F238E27FC236}">
                  <a16:creationId xmlns:a16="http://schemas.microsoft.com/office/drawing/2014/main" id="{D51E5BF1-4A80-4C67-AC66-CDD44EB70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08" name="Freeform 31">
              <a:extLst>
                <a:ext uri="{FF2B5EF4-FFF2-40B4-BE49-F238E27FC236}">
                  <a16:creationId xmlns:a16="http://schemas.microsoft.com/office/drawing/2014/main" id="{86277520-FF1F-4FE4-8765-F5F668905E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13314" name="Picture 2" descr="What Can Modern Product Teams Learn from the Bobs? - Zach on Leadership">
            <a:extLst>
              <a:ext uri="{FF2B5EF4-FFF2-40B4-BE49-F238E27FC236}">
                <a16:creationId xmlns:a16="http://schemas.microsoft.com/office/drawing/2014/main" id="{BB6D1851-7E54-1D79-F355-DAC3618EF8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44" b="37675"/>
          <a:stretch/>
        </p:blipFill>
        <p:spPr bwMode="auto">
          <a:xfrm>
            <a:off x="1141411" y="606426"/>
            <a:ext cx="9912354" cy="329977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410" name="Group 13409">
            <a:extLst>
              <a:ext uri="{FF2B5EF4-FFF2-40B4-BE49-F238E27FC236}">
                <a16:creationId xmlns:a16="http://schemas.microsoft.com/office/drawing/2014/main" id="{D1FF6940-C5C5-4FE7-A7E6-AC95AA3D3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411" name="Freeform 32">
              <a:extLst>
                <a:ext uri="{FF2B5EF4-FFF2-40B4-BE49-F238E27FC236}">
                  <a16:creationId xmlns:a16="http://schemas.microsoft.com/office/drawing/2014/main" id="{0DFF005C-D29D-415E-B942-26193B580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2" name="Freeform 33">
              <a:extLst>
                <a:ext uri="{FF2B5EF4-FFF2-40B4-BE49-F238E27FC236}">
                  <a16:creationId xmlns:a16="http://schemas.microsoft.com/office/drawing/2014/main" id="{915F7B41-FD13-4105-ABA7-2C1DBC35DB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3" name="Freeform 34">
              <a:extLst>
                <a:ext uri="{FF2B5EF4-FFF2-40B4-BE49-F238E27FC236}">
                  <a16:creationId xmlns:a16="http://schemas.microsoft.com/office/drawing/2014/main" id="{F470625E-BCB3-411B-AEA1-ACA517B6D9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4" name="Freeform 35">
              <a:extLst>
                <a:ext uri="{FF2B5EF4-FFF2-40B4-BE49-F238E27FC236}">
                  <a16:creationId xmlns:a16="http://schemas.microsoft.com/office/drawing/2014/main" id="{419D674F-04C2-4670-811C-674B17455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5" name="Freeform 36">
              <a:extLst>
                <a:ext uri="{FF2B5EF4-FFF2-40B4-BE49-F238E27FC236}">
                  <a16:creationId xmlns:a16="http://schemas.microsoft.com/office/drawing/2014/main" id="{E6414D0A-C9A7-43D0-93D1-66841A0B34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6" name="Freeform 37">
              <a:extLst>
                <a:ext uri="{FF2B5EF4-FFF2-40B4-BE49-F238E27FC236}">
                  <a16:creationId xmlns:a16="http://schemas.microsoft.com/office/drawing/2014/main" id="{1ED189EA-96F1-4EA1-A518-CDE449D14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7" name="Freeform 38">
              <a:extLst>
                <a:ext uri="{FF2B5EF4-FFF2-40B4-BE49-F238E27FC236}">
                  <a16:creationId xmlns:a16="http://schemas.microsoft.com/office/drawing/2014/main" id="{DF393C81-16AB-486B-B1C8-55332336CE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8" name="Freeform 39">
              <a:extLst>
                <a:ext uri="{FF2B5EF4-FFF2-40B4-BE49-F238E27FC236}">
                  <a16:creationId xmlns:a16="http://schemas.microsoft.com/office/drawing/2014/main" id="{D52BBA0D-2307-49C0-A62A-C69AB44B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19" name="Freeform 40">
              <a:extLst>
                <a:ext uri="{FF2B5EF4-FFF2-40B4-BE49-F238E27FC236}">
                  <a16:creationId xmlns:a16="http://schemas.microsoft.com/office/drawing/2014/main" id="{3E01BCBE-46AA-4B07-8BF1-F3210E3D3F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3420" name="Rectangle 41">
              <a:extLst>
                <a:ext uri="{FF2B5EF4-FFF2-40B4-BE49-F238E27FC236}">
                  <a16:creationId xmlns:a16="http://schemas.microsoft.com/office/drawing/2014/main" id="{FFA320B4-594E-4DEA-9CA3-AF8341CB8C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77959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3996F9D-53D6-BCE3-34F0-FB851CD144E5}"/>
              </a:ext>
            </a:extLst>
          </p:cNvPr>
          <p:cNvSpPr>
            <a:spLocks noGrp="1"/>
          </p:cNvSpPr>
          <p:nvPr>
            <p:ph type="title"/>
          </p:nvPr>
        </p:nvSpPr>
        <p:spPr>
          <a:xfrm>
            <a:off x="1141413" y="1082673"/>
            <a:ext cx="2869416" cy="4708528"/>
          </a:xfrm>
        </p:spPr>
        <p:txBody>
          <a:bodyPr>
            <a:normAutofit/>
          </a:bodyPr>
          <a:lstStyle/>
          <a:p>
            <a:pPr algn="r"/>
            <a:r>
              <a:rPr lang="en-US" sz="4000"/>
              <a:t>10,000 Foot View</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FD49CF-502D-9226-AA6D-E3BD7CC2CD61}"/>
              </a:ext>
            </a:extLst>
          </p:cNvPr>
          <p:cNvSpPr>
            <a:spLocks noGrp="1"/>
          </p:cNvSpPr>
          <p:nvPr>
            <p:ph idx="1"/>
          </p:nvPr>
        </p:nvSpPr>
        <p:spPr>
          <a:xfrm>
            <a:off x="5297763" y="1082673"/>
            <a:ext cx="5751237" cy="4708528"/>
          </a:xfrm>
        </p:spPr>
        <p:txBody>
          <a:bodyPr anchor="ctr">
            <a:normAutofit/>
          </a:bodyPr>
          <a:lstStyle/>
          <a:p>
            <a:pPr marL="0" indent="0">
              <a:buNone/>
            </a:pPr>
            <a:r>
              <a:rPr lang="en-US" sz="3200" dirty="0"/>
              <a:t>“We need to be able to clearly communicate actual impact of realistic adversarial emulation </a:t>
            </a:r>
            <a:r>
              <a:rPr lang="en-US" sz="3200" b="1" dirty="0"/>
              <a:t>automatically</a:t>
            </a:r>
            <a:r>
              <a:rPr lang="en-US" sz="3200" dirty="0"/>
              <a:t> across an entire enterprise to improve our security posture and monitor progress”</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49641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2057" name="Group 2056">
            <a:extLst>
              <a:ext uri="{FF2B5EF4-FFF2-40B4-BE49-F238E27FC236}">
                <a16:creationId xmlns:a16="http://schemas.microsoft.com/office/drawing/2014/main" id="{851F9572-54D5-457A-BA34-C395A478A4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58" name="Rectangle 2057">
              <a:extLst>
                <a:ext uri="{FF2B5EF4-FFF2-40B4-BE49-F238E27FC236}">
                  <a16:creationId xmlns:a16="http://schemas.microsoft.com/office/drawing/2014/main" id="{C47D2EE3-C191-49DE-B600-02C0905E4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
              <a:extLst>
                <a:ext uri="{FF2B5EF4-FFF2-40B4-BE49-F238E27FC236}">
                  <a16:creationId xmlns:a16="http://schemas.microsoft.com/office/drawing/2014/main" id="{0D562F95-99C1-44F5-A9D2-96096AE576A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4FB12B9-F3DE-4332-52DB-F438F81BA9BF}"/>
              </a:ext>
            </a:extLst>
          </p:cNvPr>
          <p:cNvSpPr>
            <a:spLocks noGrp="1"/>
          </p:cNvSpPr>
          <p:nvPr>
            <p:ph type="title"/>
          </p:nvPr>
        </p:nvSpPr>
        <p:spPr>
          <a:xfrm>
            <a:off x="6448425" y="618518"/>
            <a:ext cx="4598985" cy="1478570"/>
          </a:xfrm>
        </p:spPr>
        <p:txBody>
          <a:bodyPr>
            <a:normAutofit/>
          </a:bodyPr>
          <a:lstStyle/>
          <a:p>
            <a:r>
              <a:rPr lang="en-US" dirty="0"/>
              <a:t>MITRE ATT&amp;CK</a:t>
            </a:r>
          </a:p>
        </p:txBody>
      </p:sp>
      <p:pic>
        <p:nvPicPr>
          <p:cNvPr id="2052" name="Picture 4" descr="mean mitre saw attacking">
            <a:extLst>
              <a:ext uri="{FF2B5EF4-FFF2-40B4-BE49-F238E27FC236}">
                <a16:creationId xmlns:a16="http://schemas.microsoft.com/office/drawing/2014/main" id="{7B6D8BC3-DA38-F6AE-8C0D-A0C3CD7A1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56" r="6673"/>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06A80B50-DCB4-4775-9C8E-7AF0F56803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62" name="Rectangle 2061">
              <a:extLst>
                <a:ext uri="{FF2B5EF4-FFF2-40B4-BE49-F238E27FC236}">
                  <a16:creationId xmlns:a16="http://schemas.microsoft.com/office/drawing/2014/main" id="{57B6B07F-8DDD-4497-9D08-B1FED494250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63" name="Freeform 6">
              <a:extLst>
                <a:ext uri="{FF2B5EF4-FFF2-40B4-BE49-F238E27FC236}">
                  <a16:creationId xmlns:a16="http://schemas.microsoft.com/office/drawing/2014/main" id="{D34962D6-F3CD-4DC5-BF49-D6912045EA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4" name="Freeform 7">
              <a:extLst>
                <a:ext uri="{FF2B5EF4-FFF2-40B4-BE49-F238E27FC236}">
                  <a16:creationId xmlns:a16="http://schemas.microsoft.com/office/drawing/2014/main" id="{6D73EE8F-606B-44B2-B0D8-4E760E2396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5" name="Rectangle 2064">
              <a:extLst>
                <a:ext uri="{FF2B5EF4-FFF2-40B4-BE49-F238E27FC236}">
                  <a16:creationId xmlns:a16="http://schemas.microsoft.com/office/drawing/2014/main" id="{4BB572A3-4B3D-42D3-8A1E-099D9711F2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66" name="Freeform 9">
              <a:extLst>
                <a:ext uri="{FF2B5EF4-FFF2-40B4-BE49-F238E27FC236}">
                  <a16:creationId xmlns:a16="http://schemas.microsoft.com/office/drawing/2014/main" id="{C23D0852-9666-424F-92B1-06969E0486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7" name="Freeform 10">
              <a:extLst>
                <a:ext uri="{FF2B5EF4-FFF2-40B4-BE49-F238E27FC236}">
                  <a16:creationId xmlns:a16="http://schemas.microsoft.com/office/drawing/2014/main" id="{F4EB5FCA-E3DF-400A-B2DF-3D4A8DE95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8" name="Freeform 11">
              <a:extLst>
                <a:ext uri="{FF2B5EF4-FFF2-40B4-BE49-F238E27FC236}">
                  <a16:creationId xmlns:a16="http://schemas.microsoft.com/office/drawing/2014/main" id="{CE8BF121-2A5E-4DF0-BF3D-418EBDB29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69" name="Freeform 12">
              <a:extLst>
                <a:ext uri="{FF2B5EF4-FFF2-40B4-BE49-F238E27FC236}">
                  <a16:creationId xmlns:a16="http://schemas.microsoft.com/office/drawing/2014/main" id="{C74600D7-3557-47CD-B93A-945D150EC8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0" name="Freeform 13">
              <a:extLst>
                <a:ext uri="{FF2B5EF4-FFF2-40B4-BE49-F238E27FC236}">
                  <a16:creationId xmlns:a16="http://schemas.microsoft.com/office/drawing/2014/main" id="{A958ADB2-4D3A-46BD-B22A-C4F4BA89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1" name="Freeform 14">
              <a:extLst>
                <a:ext uri="{FF2B5EF4-FFF2-40B4-BE49-F238E27FC236}">
                  <a16:creationId xmlns:a16="http://schemas.microsoft.com/office/drawing/2014/main" id="{1E9E49CE-2171-48FE-99CC-0680E5E1F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2" name="Freeform 15">
              <a:extLst>
                <a:ext uri="{FF2B5EF4-FFF2-40B4-BE49-F238E27FC236}">
                  <a16:creationId xmlns:a16="http://schemas.microsoft.com/office/drawing/2014/main" id="{AE8DBF97-F3A6-4B11-A8B9-7130FEACC3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3" name="Freeform 16">
              <a:extLst>
                <a:ext uri="{FF2B5EF4-FFF2-40B4-BE49-F238E27FC236}">
                  <a16:creationId xmlns:a16="http://schemas.microsoft.com/office/drawing/2014/main" id="{37F19211-D5F9-4D42-BC7C-E300523B7F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4" name="Freeform 17">
              <a:extLst>
                <a:ext uri="{FF2B5EF4-FFF2-40B4-BE49-F238E27FC236}">
                  <a16:creationId xmlns:a16="http://schemas.microsoft.com/office/drawing/2014/main" id="{D8FA95C9-8B12-43AB-B57F-E217001D3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5" name="Freeform 18">
              <a:extLst>
                <a:ext uri="{FF2B5EF4-FFF2-40B4-BE49-F238E27FC236}">
                  <a16:creationId xmlns:a16="http://schemas.microsoft.com/office/drawing/2014/main" id="{FFBCF82E-D8A3-4F77-B21F-AD33E804C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6" name="Freeform 19">
              <a:extLst>
                <a:ext uri="{FF2B5EF4-FFF2-40B4-BE49-F238E27FC236}">
                  <a16:creationId xmlns:a16="http://schemas.microsoft.com/office/drawing/2014/main" id="{9EAEC88E-CF2C-4FFF-BE1C-3ECDDF8AF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7" name="Freeform 20">
              <a:extLst>
                <a:ext uri="{FF2B5EF4-FFF2-40B4-BE49-F238E27FC236}">
                  <a16:creationId xmlns:a16="http://schemas.microsoft.com/office/drawing/2014/main" id="{32BB7076-53D2-42EF-89F5-730F18CFE8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8" name="Freeform 21">
              <a:extLst>
                <a:ext uri="{FF2B5EF4-FFF2-40B4-BE49-F238E27FC236}">
                  <a16:creationId xmlns:a16="http://schemas.microsoft.com/office/drawing/2014/main" id="{64B50F9C-4972-4D3C-A93A-DD715BA405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79" name="Freeform 22">
              <a:extLst>
                <a:ext uri="{FF2B5EF4-FFF2-40B4-BE49-F238E27FC236}">
                  <a16:creationId xmlns:a16="http://schemas.microsoft.com/office/drawing/2014/main" id="{B4E1A12C-F137-4ECB-8F56-2FA283321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0" name="Freeform 23">
              <a:extLst>
                <a:ext uri="{FF2B5EF4-FFF2-40B4-BE49-F238E27FC236}">
                  <a16:creationId xmlns:a16="http://schemas.microsoft.com/office/drawing/2014/main" id="{82996E38-1E79-4C38-BB73-850C1F6BDC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1" name="Freeform 24">
              <a:extLst>
                <a:ext uri="{FF2B5EF4-FFF2-40B4-BE49-F238E27FC236}">
                  <a16:creationId xmlns:a16="http://schemas.microsoft.com/office/drawing/2014/main" id="{CE927FE3-1BE5-4D05-B8D7-88E07FF640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2" name="Freeform 25">
              <a:extLst>
                <a:ext uri="{FF2B5EF4-FFF2-40B4-BE49-F238E27FC236}">
                  <a16:creationId xmlns:a16="http://schemas.microsoft.com/office/drawing/2014/main" id="{27B981F4-D791-404F-A6E1-83FAD7537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3" name="Freeform 26">
              <a:extLst>
                <a:ext uri="{FF2B5EF4-FFF2-40B4-BE49-F238E27FC236}">
                  <a16:creationId xmlns:a16="http://schemas.microsoft.com/office/drawing/2014/main" id="{C79724CA-F950-4F24-A2DF-A6C66C8FB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4" name="Freeform 27">
              <a:extLst>
                <a:ext uri="{FF2B5EF4-FFF2-40B4-BE49-F238E27FC236}">
                  <a16:creationId xmlns:a16="http://schemas.microsoft.com/office/drawing/2014/main" id="{B60F86CD-6B84-4A86-9A84-1253D5C63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5" name="Freeform 28">
              <a:extLst>
                <a:ext uri="{FF2B5EF4-FFF2-40B4-BE49-F238E27FC236}">
                  <a16:creationId xmlns:a16="http://schemas.microsoft.com/office/drawing/2014/main" id="{6ADDC23E-DD84-4022-9E68-7E35C80E6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6" name="Freeform 29">
              <a:extLst>
                <a:ext uri="{FF2B5EF4-FFF2-40B4-BE49-F238E27FC236}">
                  <a16:creationId xmlns:a16="http://schemas.microsoft.com/office/drawing/2014/main" id="{8FC3E1B2-C741-4242-8D3C-D98A8A213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7" name="Freeform 30">
              <a:extLst>
                <a:ext uri="{FF2B5EF4-FFF2-40B4-BE49-F238E27FC236}">
                  <a16:creationId xmlns:a16="http://schemas.microsoft.com/office/drawing/2014/main" id="{43E10B4F-DACB-4777-BDEB-26A94121E9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8" name="Freeform 31">
              <a:extLst>
                <a:ext uri="{FF2B5EF4-FFF2-40B4-BE49-F238E27FC236}">
                  <a16:creationId xmlns:a16="http://schemas.microsoft.com/office/drawing/2014/main" id="{0F6D9197-EFD5-4945-BC96-A5EC66848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89" name="Freeform 32">
              <a:extLst>
                <a:ext uri="{FF2B5EF4-FFF2-40B4-BE49-F238E27FC236}">
                  <a16:creationId xmlns:a16="http://schemas.microsoft.com/office/drawing/2014/main" id="{129E04CE-31E3-49FB-857A-6C0074B6C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0" name="Rectangle 2089">
              <a:extLst>
                <a:ext uri="{FF2B5EF4-FFF2-40B4-BE49-F238E27FC236}">
                  <a16:creationId xmlns:a16="http://schemas.microsoft.com/office/drawing/2014/main" id="{6DDF20A0-F5D5-4DF9-8859-9BAB9B07D9D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91" name="Freeform 34">
              <a:extLst>
                <a:ext uri="{FF2B5EF4-FFF2-40B4-BE49-F238E27FC236}">
                  <a16:creationId xmlns:a16="http://schemas.microsoft.com/office/drawing/2014/main" id="{6EAE610D-D6A4-417B-8D1D-9F46CFD16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2" name="Freeform 35">
              <a:extLst>
                <a:ext uri="{FF2B5EF4-FFF2-40B4-BE49-F238E27FC236}">
                  <a16:creationId xmlns:a16="http://schemas.microsoft.com/office/drawing/2014/main" id="{98EB1E73-7882-4002-970B-0EE5E9D0C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3" name="Freeform 36">
              <a:extLst>
                <a:ext uri="{FF2B5EF4-FFF2-40B4-BE49-F238E27FC236}">
                  <a16:creationId xmlns:a16="http://schemas.microsoft.com/office/drawing/2014/main" id="{F6789CED-4C51-4E7C-8352-5589F476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4" name="Freeform 37">
              <a:extLst>
                <a:ext uri="{FF2B5EF4-FFF2-40B4-BE49-F238E27FC236}">
                  <a16:creationId xmlns:a16="http://schemas.microsoft.com/office/drawing/2014/main" id="{5EA3B6F1-F1AB-4125-B10A-A151640AA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5" name="Freeform 38">
              <a:extLst>
                <a:ext uri="{FF2B5EF4-FFF2-40B4-BE49-F238E27FC236}">
                  <a16:creationId xmlns:a16="http://schemas.microsoft.com/office/drawing/2014/main" id="{10C1DAD7-FA62-4EA9-8B38-632D88F51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6" name="Freeform 39">
              <a:extLst>
                <a:ext uri="{FF2B5EF4-FFF2-40B4-BE49-F238E27FC236}">
                  <a16:creationId xmlns:a16="http://schemas.microsoft.com/office/drawing/2014/main" id="{76C106C8-9A2B-4AAD-BCB6-C969DE07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7" name="Freeform 40">
              <a:extLst>
                <a:ext uri="{FF2B5EF4-FFF2-40B4-BE49-F238E27FC236}">
                  <a16:creationId xmlns:a16="http://schemas.microsoft.com/office/drawing/2014/main" id="{0C85FDCD-71B0-4746-915A-FD6791AAB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8" name="Freeform 41">
              <a:extLst>
                <a:ext uri="{FF2B5EF4-FFF2-40B4-BE49-F238E27FC236}">
                  <a16:creationId xmlns:a16="http://schemas.microsoft.com/office/drawing/2014/main" id="{AAA649C3-C2F8-4C07-81B6-7CD6A5043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99" name="Freeform 42">
              <a:extLst>
                <a:ext uri="{FF2B5EF4-FFF2-40B4-BE49-F238E27FC236}">
                  <a16:creationId xmlns:a16="http://schemas.microsoft.com/office/drawing/2014/main" id="{204CA23C-3342-4E0B-8785-EDA0FDBECA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0" name="Freeform 43">
              <a:extLst>
                <a:ext uri="{FF2B5EF4-FFF2-40B4-BE49-F238E27FC236}">
                  <a16:creationId xmlns:a16="http://schemas.microsoft.com/office/drawing/2014/main" id="{2983555D-7FC7-4A4C-93BC-C29EECEE8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1" name="Freeform 44">
              <a:extLst>
                <a:ext uri="{FF2B5EF4-FFF2-40B4-BE49-F238E27FC236}">
                  <a16:creationId xmlns:a16="http://schemas.microsoft.com/office/drawing/2014/main" id="{3B6E164A-5B73-496F-83C1-4E257C561B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2" name="Rectangle 2101">
              <a:extLst>
                <a:ext uri="{FF2B5EF4-FFF2-40B4-BE49-F238E27FC236}">
                  <a16:creationId xmlns:a16="http://schemas.microsoft.com/office/drawing/2014/main" id="{DF9EAAD5-930F-4895-869E-5DA5A5ED30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103" name="Freeform 46">
              <a:extLst>
                <a:ext uri="{FF2B5EF4-FFF2-40B4-BE49-F238E27FC236}">
                  <a16:creationId xmlns:a16="http://schemas.microsoft.com/office/drawing/2014/main" id="{12B05A00-01DB-41D0-98C5-F93FC98C4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4" name="Freeform 47">
              <a:extLst>
                <a:ext uri="{FF2B5EF4-FFF2-40B4-BE49-F238E27FC236}">
                  <a16:creationId xmlns:a16="http://schemas.microsoft.com/office/drawing/2014/main" id="{ACFCCFE5-2B6E-4EE2-8A0D-A18A312594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5" name="Freeform 48">
              <a:extLst>
                <a:ext uri="{FF2B5EF4-FFF2-40B4-BE49-F238E27FC236}">
                  <a16:creationId xmlns:a16="http://schemas.microsoft.com/office/drawing/2014/main" id="{70562808-51A5-4773-93CC-8B4A4A36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6" name="Freeform 49">
              <a:extLst>
                <a:ext uri="{FF2B5EF4-FFF2-40B4-BE49-F238E27FC236}">
                  <a16:creationId xmlns:a16="http://schemas.microsoft.com/office/drawing/2014/main" id="{EC56ED5F-316D-4A66-8F8F-72E26F50B9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7" name="Freeform 50">
              <a:extLst>
                <a:ext uri="{FF2B5EF4-FFF2-40B4-BE49-F238E27FC236}">
                  <a16:creationId xmlns:a16="http://schemas.microsoft.com/office/drawing/2014/main" id="{8C5B852E-E495-4C75-82DA-DD9426B2F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8" name="Freeform 51">
              <a:extLst>
                <a:ext uri="{FF2B5EF4-FFF2-40B4-BE49-F238E27FC236}">
                  <a16:creationId xmlns:a16="http://schemas.microsoft.com/office/drawing/2014/main" id="{873B9CD9-5CB4-4A2A-87B8-503800220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09" name="Freeform 52">
              <a:extLst>
                <a:ext uri="{FF2B5EF4-FFF2-40B4-BE49-F238E27FC236}">
                  <a16:creationId xmlns:a16="http://schemas.microsoft.com/office/drawing/2014/main" id="{693D1E94-8556-4B08-AFE0-A6045546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0" name="Freeform 53">
              <a:extLst>
                <a:ext uri="{FF2B5EF4-FFF2-40B4-BE49-F238E27FC236}">
                  <a16:creationId xmlns:a16="http://schemas.microsoft.com/office/drawing/2014/main" id="{32312E8C-B6A4-4488-A1B8-6A7DECAFD8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1" name="Freeform 54">
              <a:extLst>
                <a:ext uri="{FF2B5EF4-FFF2-40B4-BE49-F238E27FC236}">
                  <a16:creationId xmlns:a16="http://schemas.microsoft.com/office/drawing/2014/main" id="{CB36CE95-F25E-4549-9FD6-1B068418D3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2" name="Freeform 55">
              <a:extLst>
                <a:ext uri="{FF2B5EF4-FFF2-40B4-BE49-F238E27FC236}">
                  <a16:creationId xmlns:a16="http://schemas.microsoft.com/office/drawing/2014/main" id="{C452D834-CC93-48F0-9C24-A864E0A53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3" name="Freeform 56">
              <a:extLst>
                <a:ext uri="{FF2B5EF4-FFF2-40B4-BE49-F238E27FC236}">
                  <a16:creationId xmlns:a16="http://schemas.microsoft.com/office/drawing/2014/main" id="{2F8089AF-DC55-4EB6-90DD-468D2F1D01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4" name="Freeform 57">
              <a:extLst>
                <a:ext uri="{FF2B5EF4-FFF2-40B4-BE49-F238E27FC236}">
                  <a16:creationId xmlns:a16="http://schemas.microsoft.com/office/drawing/2014/main" id="{00DD0A37-AD9B-4A38-B2A5-C41D2780D2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15" name="Freeform 58">
              <a:extLst>
                <a:ext uri="{FF2B5EF4-FFF2-40B4-BE49-F238E27FC236}">
                  <a16:creationId xmlns:a16="http://schemas.microsoft.com/office/drawing/2014/main" id="{C24501AA-7C2F-4076-AE7A-3BE4467154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3F1CD7E0-03FA-6C8A-DED8-228605D9B0E0}"/>
              </a:ext>
            </a:extLst>
          </p:cNvPr>
          <p:cNvSpPr>
            <a:spLocks noGrp="1"/>
          </p:cNvSpPr>
          <p:nvPr>
            <p:ph idx="1"/>
          </p:nvPr>
        </p:nvSpPr>
        <p:spPr>
          <a:xfrm>
            <a:off x="6448425" y="2249487"/>
            <a:ext cx="5014912" cy="3850524"/>
          </a:xfrm>
        </p:spPr>
        <p:txBody>
          <a:bodyPr>
            <a:normAutofit lnSpcReduction="10000"/>
          </a:bodyPr>
          <a:lstStyle/>
          <a:p>
            <a:pPr>
              <a:lnSpc>
                <a:spcPct val="110000"/>
              </a:lnSpc>
            </a:pPr>
            <a:r>
              <a:rPr lang="en-US" sz="1800" dirty="0"/>
              <a:t>Knowledge base of adversary tactics and techniques</a:t>
            </a:r>
          </a:p>
          <a:p>
            <a:pPr>
              <a:lnSpc>
                <a:spcPct val="110000"/>
              </a:lnSpc>
            </a:pPr>
            <a:r>
              <a:rPr lang="en-US" sz="1800" dirty="0"/>
              <a:t>14 Tactics, 234 techniques, &gt;400 sub-techniques*</a:t>
            </a:r>
          </a:p>
          <a:p>
            <a:pPr>
              <a:lnSpc>
                <a:spcPct val="110000"/>
              </a:lnSpc>
            </a:pPr>
            <a:r>
              <a:rPr lang="en-US" sz="1800" dirty="0"/>
              <a:t>Used by cybersecurity professionals to understand and replicate adversary behavior for better defense strategies.</a:t>
            </a:r>
          </a:p>
          <a:p>
            <a:pPr>
              <a:lnSpc>
                <a:spcPct val="110000"/>
              </a:lnSpc>
            </a:pPr>
            <a:r>
              <a:rPr lang="en-US" sz="1800" dirty="0"/>
              <a:t>Helps red/blue teams speak the same language</a:t>
            </a:r>
          </a:p>
          <a:p>
            <a:pPr lvl="1">
              <a:lnSpc>
                <a:spcPct val="110000"/>
              </a:lnSpc>
            </a:pPr>
            <a:r>
              <a:rPr lang="en-US" sz="1800" dirty="0"/>
              <a:t>Maps to MITRE D3FEND, but that’s another talk</a:t>
            </a:r>
          </a:p>
          <a:p>
            <a:pPr lvl="1">
              <a:lnSpc>
                <a:spcPct val="110000"/>
              </a:lnSpc>
            </a:pPr>
            <a:endParaRPr lang="en-US" sz="1800" dirty="0"/>
          </a:p>
          <a:p>
            <a:pPr marL="0" indent="0">
              <a:lnSpc>
                <a:spcPct val="110000"/>
              </a:lnSpc>
              <a:buNone/>
            </a:pPr>
            <a:r>
              <a:rPr lang="en-US" sz="1800" dirty="0"/>
              <a:t>*updated bi-annually</a:t>
            </a:r>
          </a:p>
        </p:txBody>
      </p:sp>
    </p:spTree>
    <p:extLst>
      <p:ext uri="{BB962C8B-B14F-4D97-AF65-F5344CB8AC3E}">
        <p14:creationId xmlns:p14="http://schemas.microsoft.com/office/powerpoint/2010/main" val="418609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and white chart with white text&#10;&#10;Description automatically generated">
            <a:extLst>
              <a:ext uri="{FF2B5EF4-FFF2-40B4-BE49-F238E27FC236}">
                <a16:creationId xmlns:a16="http://schemas.microsoft.com/office/drawing/2014/main" id="{E45DFEFD-DF58-899F-47A9-8E6A6DF70D91}"/>
              </a:ext>
            </a:extLst>
          </p:cNvPr>
          <p:cNvPicPr>
            <a:picLocks noGrp="1" noChangeAspect="1"/>
          </p:cNvPicPr>
          <p:nvPr>
            <p:ph idx="1"/>
          </p:nvPr>
        </p:nvPicPr>
        <p:blipFill>
          <a:blip r:embed="rId2"/>
          <a:stretch>
            <a:fillRect/>
          </a:stretch>
        </p:blipFill>
        <p:spPr>
          <a:xfrm>
            <a:off x="0" y="0"/>
            <a:ext cx="12192000" cy="7986151"/>
          </a:xfrm>
        </p:spPr>
      </p:pic>
    </p:spTree>
    <p:extLst>
      <p:ext uri="{BB962C8B-B14F-4D97-AF65-F5344CB8AC3E}">
        <p14:creationId xmlns:p14="http://schemas.microsoft.com/office/powerpoint/2010/main" val="377746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4818D-CD2D-600F-B99E-DD734B687F37}"/>
              </a:ext>
            </a:extLst>
          </p:cNvPr>
          <p:cNvSpPr txBox="1"/>
          <p:nvPr/>
        </p:nvSpPr>
        <p:spPr>
          <a:xfrm>
            <a:off x="349624" y="5634317"/>
            <a:ext cx="11013141" cy="1015663"/>
          </a:xfrm>
          <a:prstGeom prst="rect">
            <a:avLst/>
          </a:prstGeom>
          <a:noFill/>
        </p:spPr>
        <p:txBody>
          <a:bodyPr wrap="square" rtlCol="0">
            <a:spAutoFit/>
          </a:bodyPr>
          <a:lstStyle/>
          <a:p>
            <a:pPr algn="ctr"/>
            <a:r>
              <a:rPr lang="en-US" sz="6000" b="1" dirty="0">
                <a:solidFill>
                  <a:srgbClr val="FF0000"/>
                </a:solidFill>
              </a:rPr>
              <a:t>= (potential) years of work</a:t>
            </a:r>
          </a:p>
        </p:txBody>
      </p:sp>
      <p:pic>
        <p:nvPicPr>
          <p:cNvPr id="7" name="Content Placeholder 6" descr="A screenshot of a computer&#10;&#10;Description automatically generated">
            <a:extLst>
              <a:ext uri="{FF2B5EF4-FFF2-40B4-BE49-F238E27FC236}">
                <a16:creationId xmlns:a16="http://schemas.microsoft.com/office/drawing/2014/main" id="{E37B52EE-F1EF-BBCE-D65B-E390CBE80C34}"/>
              </a:ext>
            </a:extLst>
          </p:cNvPr>
          <p:cNvPicPr>
            <a:picLocks noGrp="1" noChangeAspect="1"/>
          </p:cNvPicPr>
          <p:nvPr>
            <p:ph idx="1"/>
          </p:nvPr>
        </p:nvPicPr>
        <p:blipFill>
          <a:blip r:embed="rId3"/>
          <a:stretch>
            <a:fillRect/>
          </a:stretch>
        </p:blipFill>
        <p:spPr>
          <a:xfrm>
            <a:off x="1347094" y="348915"/>
            <a:ext cx="9018200" cy="5185611"/>
          </a:xfrm>
        </p:spPr>
      </p:pic>
    </p:spTree>
    <p:extLst>
      <p:ext uri="{BB962C8B-B14F-4D97-AF65-F5344CB8AC3E}">
        <p14:creationId xmlns:p14="http://schemas.microsoft.com/office/powerpoint/2010/main" val="3284622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{EFEFF985-176E-7E42-B1AB-0EB6B0738D79}tf10001122</Template>
  <TotalTime>15541</TotalTime>
  <Words>2140</Words>
  <Application>Microsoft Macintosh PowerPoint</Application>
  <PresentationFormat>Widescreen</PresentationFormat>
  <Paragraphs>249</Paragraphs>
  <Slides>39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-apple-system</vt:lpstr>
      <vt:lpstr>Aptos</vt:lpstr>
      <vt:lpstr>Arial</vt:lpstr>
      <vt:lpstr>Söhne</vt:lpstr>
      <vt:lpstr>Tw Cen MT</vt:lpstr>
      <vt:lpstr>Circuit</vt:lpstr>
      <vt:lpstr>Da Bomb: Beyond Insanity - Automating Red Teaming using Atomics 🚀</vt:lpstr>
      <vt:lpstr>Whoami (@stevemyrick)</vt:lpstr>
      <vt:lpstr>Summary</vt:lpstr>
      <vt:lpstr>Problem Statements (in the form of user stories)</vt:lpstr>
      <vt:lpstr>”Do more with less” </vt:lpstr>
      <vt:lpstr>10,000 Foot View</vt:lpstr>
      <vt:lpstr>MITRE ATT&amp;CK</vt:lpstr>
      <vt:lpstr>PowerPoint Presentation</vt:lpstr>
      <vt:lpstr>PowerPoint Presentation</vt:lpstr>
      <vt:lpstr>What’s a “tactic”?</vt:lpstr>
      <vt:lpstr>What’s a “technique”?</vt:lpstr>
      <vt:lpstr>What’s a “sub-technique”?</vt:lpstr>
      <vt:lpstr>Basic tool to get started</vt:lpstr>
      <vt:lpstr>What are atomics?</vt:lpstr>
      <vt:lpstr>Example Atomic: T1110 - Brute Force</vt:lpstr>
      <vt:lpstr>PowerPoint Presentation</vt:lpstr>
      <vt:lpstr>(Demo here)</vt:lpstr>
      <vt:lpstr>What just happened?</vt:lpstr>
      <vt:lpstr>Measure Your Effectiveness</vt:lpstr>
      <vt:lpstr>Key points to tracking good metrics</vt:lpstr>
      <vt:lpstr>Alerting vs Blocking</vt:lpstr>
      <vt:lpstr>Alerting vs Blocking</vt:lpstr>
      <vt:lpstr>Engagements vs Wholistic Overview aka Assessments vs Campaigns</vt:lpstr>
      <vt:lpstr>What is VECTR?</vt:lpstr>
      <vt:lpstr>PowerPoint Presentation</vt:lpstr>
      <vt:lpstr>PowerPoint Presentation</vt:lpstr>
      <vt:lpstr>PowerPoint Presentation</vt:lpstr>
      <vt:lpstr>PowerPoint Presentation</vt:lpstr>
      <vt:lpstr>PowerPoint Presentation</vt:lpstr>
      <vt:lpstr>Automating Deployment of Atomics (one-off)</vt:lpstr>
      <vt:lpstr>Automating Deployment of Atomics (systemically)</vt:lpstr>
      <vt:lpstr>Monitoring for regression Atomic Runner </vt:lpstr>
      <vt:lpstr>Adversary Emulation</vt:lpstr>
      <vt:lpstr>Adversary Emulation</vt:lpstr>
      <vt:lpstr>So, no need for a Red Team?</vt:lpstr>
      <vt:lpstr>Current Alternatives </vt:lpstr>
      <vt:lpstr>Looking Forward</vt:lpstr>
      <vt:lpstr>Honorable mentions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 Bomb: Beyond Insanity - Automating Red Teaming using Atomics</dc:title>
  <dc:creator>Steve Myrick</dc:creator>
  <cp:lastModifiedBy>Steve Myrick</cp:lastModifiedBy>
  <cp:revision>3</cp:revision>
  <dcterms:created xsi:type="dcterms:W3CDTF">2024-04-12T18:37:56Z</dcterms:created>
  <dcterms:modified xsi:type="dcterms:W3CDTF">2024-07-27T02:28:19Z</dcterms:modified>
</cp:coreProperties>
</file>